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9" r:id="rId2"/>
    <p:sldId id="272" r:id="rId3"/>
    <p:sldId id="282" r:id="rId4"/>
    <p:sldId id="287" r:id="rId5"/>
    <p:sldId id="294" r:id="rId6"/>
    <p:sldId id="293" r:id="rId7"/>
    <p:sldId id="292" r:id="rId8"/>
    <p:sldId id="288" r:id="rId9"/>
    <p:sldId id="295" r:id="rId10"/>
    <p:sldId id="290" r:id="rId11"/>
    <p:sldId id="297" r:id="rId12"/>
    <p:sldId id="289" r:id="rId13"/>
    <p:sldId id="296" r:id="rId14"/>
    <p:sldId id="306" r:id="rId15"/>
    <p:sldId id="308" r:id="rId16"/>
    <p:sldId id="307" r:id="rId17"/>
    <p:sldId id="302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8031"/>
    <a:srgbClr val="E3BF75"/>
    <a:srgbClr val="96381C"/>
    <a:srgbClr val="892E39"/>
    <a:srgbClr val="BB271C"/>
    <a:srgbClr val="F6F5F1"/>
    <a:srgbClr val="0E2DAA"/>
    <a:srgbClr val="B0272A"/>
    <a:srgbClr val="823916"/>
    <a:srgbClr val="661F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3" autoAdjust="0"/>
    <p:restoredTop sz="94660"/>
  </p:normalViewPr>
  <p:slideViewPr>
    <p:cSldViewPr snapToGrid="0">
      <p:cViewPr varScale="1">
        <p:scale>
          <a:sx n="80" d="100"/>
          <a:sy n="80" d="100"/>
        </p:scale>
        <p:origin x="754" y="67"/>
      </p:cViewPr>
      <p:guideLst>
        <p:guide pos="3840"/>
        <p:guide orient="horz" pos="218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21.jpeg>
</file>

<file path=ppt/media/image22.png>
</file>

<file path=ppt/media/image23.jpeg>
</file>

<file path=ppt/media/image24.jpe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4F843B-387A-4187-BCB9-1E39B2AE6441}" type="datetimeFigureOut">
              <a:rPr lang="zh-CN" altLang="en-US" smtClean="0"/>
              <a:t>2023/7/15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BF364A-6B27-417B-93AE-F304AD93B2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8465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A4442-F531-293E-EB89-C059F3AFF5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5224A55-3F28-B72A-6CA9-8D1E61C2D6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34D955-C3AE-C386-3E40-67262A90A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9CE1-4F6E-43D0-9B73-6754F826E548}" type="datetimeFigureOut">
              <a:rPr lang="zh-CN" altLang="en-US" smtClean="0"/>
              <a:t>2023/7/15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793DE52-B2CC-0B4E-02EE-8B64E92D6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E06A4C2-63C6-6161-EE68-AFC0565B7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3ECE-8E13-4F4C-86D0-8C60861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0531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A7E283-50A1-21A8-E908-00C73E866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1C55E8C-0D3D-3A40-2013-186DA03427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188A36-85BC-E4DC-DF41-46E0A5826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9CE1-4F6E-43D0-9B73-6754F826E548}" type="datetimeFigureOut">
              <a:rPr lang="zh-CN" altLang="en-US" smtClean="0"/>
              <a:t>2023/7/15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6DA16B-EF38-3164-43A7-E35619F44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50AB2D-619F-C5F2-F5C9-39B2DD871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3ECE-8E13-4F4C-86D0-8C60861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3271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9ED1343-331F-5D3E-2D69-CD6E565E39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2D23C4-1469-F333-BB5B-7FD8EDD820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47F8D7-179B-2375-F959-6310FD83D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9CE1-4F6E-43D0-9B73-6754F826E548}" type="datetimeFigureOut">
              <a:rPr lang="zh-CN" altLang="en-US" smtClean="0"/>
              <a:t>2023/7/15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58C3FD-2B53-5BA5-83C5-DF257F6B0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F58EEC-9111-2078-57B8-ECF1797FB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3ECE-8E13-4F4C-86D0-8C60861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0505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9D0017-B942-91E1-F980-F42B8FCE2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FAACD9-23F9-E633-F04A-69D832306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12C89F-71EC-239F-EAA8-ED03B38D1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9CE1-4F6E-43D0-9B73-6754F826E548}" type="datetimeFigureOut">
              <a:rPr lang="zh-CN" altLang="en-US" smtClean="0"/>
              <a:t>2023/7/15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3CC5EA-9D5C-ADB2-5BE9-0818BAF10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5A4DCF-F151-4131-0D6B-819B77031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3ECE-8E13-4F4C-86D0-8C60861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1231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7DDFCD-85C8-7107-3CBB-896B7BC67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2530BE1-EA16-2C3B-4C8F-371F5EEE24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B28F93-E299-DCE6-5294-4D677E334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9CE1-4F6E-43D0-9B73-6754F826E548}" type="datetimeFigureOut">
              <a:rPr lang="zh-CN" altLang="en-US" smtClean="0"/>
              <a:t>2023/7/15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822F0B-9DB9-7955-AEE0-1ECDD21B9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B321D9-3452-6444-ADF8-51020D47C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3ECE-8E13-4F4C-86D0-8C60861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910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FCAB0F-7F99-8441-693E-7802FC6A2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C9BC14-580D-4653-86C9-FF6A9E4BCD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B5C40AE-4ADA-DEF8-767C-552DD25CA3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BA0844E-B793-F37A-45CA-9EE0DC2D3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9CE1-4F6E-43D0-9B73-6754F826E548}" type="datetimeFigureOut">
              <a:rPr lang="zh-CN" altLang="en-US" smtClean="0"/>
              <a:t>2023/7/15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62C33F2-6C73-1DBA-3F6D-607810E51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AF29371-E5C0-EF02-1335-AAC4232B1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3ECE-8E13-4F4C-86D0-8C60861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9907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6DFB19-B28F-5728-9893-7C6BDC851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7C2A27C-D3E6-BC9A-C6C0-5D21406402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215BE0-AE17-FC1C-6437-CE79A176CF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E2AE8DC-0B53-A14A-9A95-CA97FD5B3A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99CB4DC-4E26-E64F-C5AC-B3DFA377B4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C34A202-4B57-8754-B846-9DE7D2EA3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9CE1-4F6E-43D0-9B73-6754F826E548}" type="datetimeFigureOut">
              <a:rPr lang="zh-CN" altLang="en-US" smtClean="0"/>
              <a:t>2023/7/15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8C7EC24-FDE1-A76B-E60B-CA9804264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EC5654B-665A-CE16-0F02-426E9C82E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3ECE-8E13-4F4C-86D0-8C60861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761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865D38-CD09-6EDD-A896-09067918E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063F795-E788-4FAE-2328-2F448EAE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9CE1-4F6E-43D0-9B73-6754F826E548}" type="datetimeFigureOut">
              <a:rPr lang="zh-CN" altLang="en-US" smtClean="0"/>
              <a:t>2023/7/15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9AFABD1-36A6-C110-BE6C-F1EA5742E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932705C-F5F9-5DC0-40B5-991D8FB28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3ECE-8E13-4F4C-86D0-8C60861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7198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B9A1BEE-0AC6-20A6-3244-E4D998BC6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9CE1-4F6E-43D0-9B73-6754F826E548}" type="datetimeFigureOut">
              <a:rPr lang="zh-CN" altLang="en-US" smtClean="0"/>
              <a:t>2023/7/15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6F7EC77-0FA0-E32E-D8BD-9B75FF734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F2A9D05-24C0-FF04-F0CA-780A4A0C0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3ECE-8E13-4F4C-86D0-8C60861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573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BB9D76-D3CF-8290-51C4-EE2C3DA98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13A105-9AF8-19A2-2785-363908544A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D10D833-E847-D192-3808-95F2692A7B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D1217F9-EF2C-55DE-80DF-35C0319E5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9CE1-4F6E-43D0-9B73-6754F826E548}" type="datetimeFigureOut">
              <a:rPr lang="zh-CN" altLang="en-US" smtClean="0"/>
              <a:t>2023/7/15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6FB8DEE-19A0-D199-4E28-93A424AC7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E1BD30B-2646-CE59-AE4E-4CA80DACC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3ECE-8E13-4F4C-86D0-8C60861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128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15D17F-DDEF-C8CA-93EA-1B533FD40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C0F249B-9D9C-87A4-B618-565976C36B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CB89AB-9239-9B4B-7E73-53111BE8CD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9FAAD98-4BBD-C0C1-8394-36E5B1070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9CE1-4F6E-43D0-9B73-6754F826E548}" type="datetimeFigureOut">
              <a:rPr lang="zh-CN" altLang="en-US" smtClean="0"/>
              <a:t>2023/7/15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DEAE2F4-1BA8-1812-F779-99502B25B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6B0601F-8394-1E72-3299-3A7B0A061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3ECE-8E13-4F4C-86D0-8C60861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1057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C53C405-0AB6-3AA4-9EF8-E3DAD89F4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FCC50DC-77D6-0562-53EB-FCACA530C8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620FD5-ED9F-B69D-04BE-A2464AF329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39CE1-4F6E-43D0-9B73-6754F826E548}" type="datetimeFigureOut">
              <a:rPr lang="zh-CN" altLang="en-US" smtClean="0"/>
              <a:t>2023/7/15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CC4322-63DF-CDE8-2612-2841C2294D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42EF648-063B-0CA8-C6F1-ADFBDCF043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83ECE-8E13-4F4C-86D0-8C60861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123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jpe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>
            <a:extLst>
              <a:ext uri="{FF2B5EF4-FFF2-40B4-BE49-F238E27FC236}">
                <a16:creationId xmlns:a16="http://schemas.microsoft.com/office/drawing/2014/main" id="{451F84E7-F9D1-9A77-FB8C-12EC0161485A}"/>
              </a:ext>
            </a:extLst>
          </p:cNvPr>
          <p:cNvGrpSpPr/>
          <p:nvPr/>
        </p:nvGrpSpPr>
        <p:grpSpPr>
          <a:xfrm>
            <a:off x="5119957" y="69870"/>
            <a:ext cx="1076325" cy="1076325"/>
            <a:chOff x="5119957" y="69870"/>
            <a:chExt cx="1076325" cy="1076325"/>
          </a:xfrm>
          <a:effectLst>
            <a:outerShdw blurRad="63500" dist="635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BEA3113B-D032-2DF4-0020-459C291CA93C}"/>
                </a:ext>
              </a:extLst>
            </p:cNvPr>
            <p:cNvSpPr/>
            <p:nvPr/>
          </p:nvSpPr>
          <p:spPr>
            <a:xfrm>
              <a:off x="5119957" y="69870"/>
              <a:ext cx="1076325" cy="1076325"/>
            </a:xfrm>
            <a:prstGeom prst="ellipse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BF87528E-A09D-2058-D061-656C98D47FCD}"/>
                </a:ext>
              </a:extLst>
            </p:cNvPr>
            <p:cNvSpPr/>
            <p:nvPr/>
          </p:nvSpPr>
          <p:spPr>
            <a:xfrm>
              <a:off x="5262829" y="212746"/>
              <a:ext cx="781054" cy="78105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40059253-50A5-E66D-FB4B-91DEB18E56CD}"/>
              </a:ext>
            </a:extLst>
          </p:cNvPr>
          <p:cNvGrpSpPr/>
          <p:nvPr/>
        </p:nvGrpSpPr>
        <p:grpSpPr>
          <a:xfrm>
            <a:off x="5930864" y="-616593"/>
            <a:ext cx="1362521" cy="4801563"/>
            <a:chOff x="5930864" y="-616593"/>
            <a:chExt cx="1362521" cy="4801563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70B79586-E316-6DED-1F7C-197AA308885C}"/>
                </a:ext>
              </a:extLst>
            </p:cNvPr>
            <p:cNvGrpSpPr/>
            <p:nvPr/>
          </p:nvGrpSpPr>
          <p:grpSpPr>
            <a:xfrm>
              <a:off x="5930864" y="-615715"/>
              <a:ext cx="1362521" cy="4800685"/>
              <a:chOff x="5930864" y="-615715"/>
              <a:chExt cx="1362521" cy="4800685"/>
            </a:xfrm>
            <a:effectLst>
              <a:outerShdw blurRad="50800" dist="1016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8" name="矩形: 圆角 7">
                <a:extLst>
                  <a:ext uri="{FF2B5EF4-FFF2-40B4-BE49-F238E27FC236}">
                    <a16:creationId xmlns:a16="http://schemas.microsoft.com/office/drawing/2014/main" id="{4D2AF4D8-24DE-687D-17E9-92C99A21E91D}"/>
                  </a:ext>
                </a:extLst>
              </p:cNvPr>
              <p:cNvSpPr/>
              <p:nvPr/>
            </p:nvSpPr>
            <p:spPr>
              <a:xfrm rot="3600000">
                <a:off x="4126333" y="1188816"/>
                <a:ext cx="3939333" cy="33027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63340DF2-042C-616A-1B07-8A35DD30C4CA}"/>
                  </a:ext>
                </a:extLst>
              </p:cNvPr>
              <p:cNvSpPr/>
              <p:nvPr/>
            </p:nvSpPr>
            <p:spPr>
              <a:xfrm>
                <a:off x="6705366" y="3337178"/>
                <a:ext cx="588019" cy="847792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矩形: 圆角 10">
                <a:extLst>
                  <a:ext uri="{FF2B5EF4-FFF2-40B4-BE49-F238E27FC236}">
                    <a16:creationId xmlns:a16="http://schemas.microsoft.com/office/drawing/2014/main" id="{889C9F66-37CD-7326-C594-EA5AF1266B2F}"/>
                  </a:ext>
                </a:extLst>
              </p:cNvPr>
              <p:cNvSpPr/>
              <p:nvPr/>
            </p:nvSpPr>
            <p:spPr>
              <a:xfrm rot="5400000">
                <a:off x="6521143" y="3117705"/>
                <a:ext cx="956466" cy="33027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4000B07C-DFA7-9F1D-3B40-C45D3BAFECEA}"/>
                </a:ext>
              </a:extLst>
            </p:cNvPr>
            <p:cNvGrpSpPr/>
            <p:nvPr/>
          </p:nvGrpSpPr>
          <p:grpSpPr>
            <a:xfrm>
              <a:off x="6090587" y="-616593"/>
              <a:ext cx="962904" cy="4801563"/>
              <a:chOff x="6090587" y="-616593"/>
              <a:chExt cx="962904" cy="4801563"/>
            </a:xfrm>
          </p:grpSpPr>
          <p:sp>
            <p:nvSpPr>
              <p:cNvPr id="12" name="矩形: 圆角 11">
                <a:extLst>
                  <a:ext uri="{FF2B5EF4-FFF2-40B4-BE49-F238E27FC236}">
                    <a16:creationId xmlns:a16="http://schemas.microsoft.com/office/drawing/2014/main" id="{ABEED4A3-383A-DBC8-0E9C-F93C0AAB8701}"/>
                  </a:ext>
                </a:extLst>
              </p:cNvPr>
              <p:cNvSpPr/>
              <p:nvPr/>
            </p:nvSpPr>
            <p:spPr>
              <a:xfrm rot="3600000">
                <a:off x="4258133" y="1215861"/>
                <a:ext cx="3710628" cy="45719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50000">
                    <a:srgbClr val="DBDADA"/>
                  </a:gs>
                  <a:gs pos="8000">
                    <a:schemeClr val="bg2">
                      <a:alpha val="18000"/>
                    </a:schemeClr>
                  </a:gs>
                  <a:gs pos="100000">
                    <a:schemeClr val="bg2">
                      <a:lumMod val="90000"/>
                      <a:alpha val="18000"/>
                    </a:scheme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矩形: 圆角 12">
                <a:extLst>
                  <a:ext uri="{FF2B5EF4-FFF2-40B4-BE49-F238E27FC236}">
                    <a16:creationId xmlns:a16="http://schemas.microsoft.com/office/drawing/2014/main" id="{13301E78-C0A4-59C5-0BC1-F6D485C4D866}"/>
                  </a:ext>
                </a:extLst>
              </p:cNvPr>
              <p:cNvSpPr/>
              <p:nvPr/>
            </p:nvSpPr>
            <p:spPr>
              <a:xfrm rot="5400000">
                <a:off x="6765404" y="3049094"/>
                <a:ext cx="530454" cy="45719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55000">
                    <a:srgbClr val="DBDADA"/>
                  </a:gs>
                  <a:gs pos="8000">
                    <a:schemeClr val="bg2">
                      <a:alpha val="18000"/>
                    </a:schemeClr>
                  </a:gs>
                  <a:gs pos="100000">
                    <a:schemeClr val="bg2">
                      <a:lumMod val="90000"/>
                      <a:alpha val="18000"/>
                    </a:scheme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DBC2EA6C-5029-8FBF-960D-9DAEA56826F5}"/>
                  </a:ext>
                </a:extLst>
              </p:cNvPr>
              <p:cNvSpPr/>
              <p:nvPr/>
            </p:nvSpPr>
            <p:spPr>
              <a:xfrm>
                <a:off x="7007771" y="3322638"/>
                <a:ext cx="45720" cy="862332"/>
              </a:xfrm>
              <a:prstGeom prst="rect">
                <a:avLst/>
              </a:prstGeom>
              <a:gradFill flip="none" rotWithShape="1">
                <a:gsLst>
                  <a:gs pos="55000">
                    <a:srgbClr val="DBDADA"/>
                  </a:gs>
                  <a:gs pos="8000">
                    <a:schemeClr val="bg2">
                      <a:alpha val="18000"/>
                    </a:schemeClr>
                  </a:gs>
                  <a:gs pos="100000">
                    <a:schemeClr val="bg2">
                      <a:lumMod val="90000"/>
                      <a:alpha val="18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23" name="图片 22">
            <a:extLst>
              <a:ext uri="{FF2B5EF4-FFF2-40B4-BE49-F238E27FC236}">
                <a16:creationId xmlns:a16="http://schemas.microsoft.com/office/drawing/2014/main" id="{6BAE31FE-679B-1CD6-11DA-6FF6C85C99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4117" y="-379459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706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2EF9630-1413-4AD1-A553-5A1D490CB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-145421"/>
            <a:ext cx="2879983" cy="121417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01443C2-989B-4C84-8190-4C8C741359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1" y="-27975"/>
            <a:ext cx="1044886" cy="980475"/>
          </a:xfrm>
          <a:prstGeom prst="rect">
            <a:avLst/>
          </a:prstGeom>
        </p:spPr>
      </p:pic>
      <p:sp>
        <p:nvSpPr>
          <p:cNvPr id="7" name="Freeform 42">
            <a:extLst>
              <a:ext uri="{FF2B5EF4-FFF2-40B4-BE49-F238E27FC236}">
                <a16:creationId xmlns:a16="http://schemas.microsoft.com/office/drawing/2014/main" id="{63768FE8-E446-4B9F-BD1F-C779D3A015C4}"/>
              </a:ext>
            </a:extLst>
          </p:cNvPr>
          <p:cNvSpPr/>
          <p:nvPr/>
        </p:nvSpPr>
        <p:spPr>
          <a:xfrm>
            <a:off x="3270250" y="550545"/>
            <a:ext cx="5652135" cy="5756275"/>
          </a:xfrm>
          <a:custGeom>
            <a:avLst/>
            <a:gdLst/>
            <a:ahLst/>
            <a:cxnLst/>
            <a:rect l="l" t="t" r="r" b="b"/>
            <a:pathLst>
              <a:path w="5111221" h="5355080">
                <a:moveTo>
                  <a:pt x="4089" y="2677541"/>
                </a:moveTo>
                <a:cubicBezTo>
                  <a:pt x="0" y="1763251"/>
                  <a:pt x="485421" y="916658"/>
                  <a:pt x="1276544" y="458329"/>
                </a:cubicBezTo>
                <a:cubicBezTo>
                  <a:pt x="2067668" y="0"/>
                  <a:pt x="3043553" y="0"/>
                  <a:pt x="3834677" y="458329"/>
                </a:cubicBezTo>
                <a:cubicBezTo>
                  <a:pt x="4625800" y="916658"/>
                  <a:pt x="5111221" y="1763251"/>
                  <a:pt x="5107132" y="2677541"/>
                </a:cubicBezTo>
                <a:cubicBezTo>
                  <a:pt x="5111221" y="3591830"/>
                  <a:pt x="4625800" y="4438422"/>
                  <a:pt x="3834677" y="4896751"/>
                </a:cubicBezTo>
                <a:cubicBezTo>
                  <a:pt x="3043553" y="5355080"/>
                  <a:pt x="2067668" y="5355080"/>
                  <a:pt x="1276544" y="4896751"/>
                </a:cubicBezTo>
                <a:cubicBezTo>
                  <a:pt x="485421" y="4438422"/>
                  <a:pt x="0" y="3591830"/>
                  <a:pt x="4089" y="2677541"/>
                </a:cubicBezTo>
                <a:close/>
              </a:path>
            </a:pathLst>
          </a:custGeom>
          <a:solidFill>
            <a:schemeClr val="bg1"/>
          </a:solidFill>
          <a:ln w="12700">
            <a:solidFill>
              <a:srgbClr val="FF0000"/>
            </a:solidFill>
            <a:prstDash val="solid"/>
            <a:miter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67C6532F-182E-4EC1-BB61-4F912443F1FE}"/>
              </a:ext>
            </a:extLst>
          </p:cNvPr>
          <p:cNvSpPr txBox="1"/>
          <p:nvPr/>
        </p:nvSpPr>
        <p:spPr>
          <a:xfrm>
            <a:off x="4754880" y="1598145"/>
            <a:ext cx="2598420" cy="1573829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 rtlCol="0" anchor="ctr">
            <a:spAutoFit/>
          </a:bodyPr>
          <a:lstStyle/>
          <a:p>
            <a:pPr algn="ctr" latinLnBrk="1">
              <a:lnSpc>
                <a:spcPct val="116000"/>
              </a:lnSpc>
            </a:pPr>
            <a:r>
              <a:rPr lang="en-US" sz="9600" b="1" dirty="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3</a:t>
            </a: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B08EF9C0-700A-4318-A1B3-F3B1E9C61910}"/>
              </a:ext>
            </a:extLst>
          </p:cNvPr>
          <p:cNvSpPr txBox="1"/>
          <p:nvPr/>
        </p:nvSpPr>
        <p:spPr>
          <a:xfrm>
            <a:off x="4685665" y="3883133"/>
            <a:ext cx="2736215" cy="404278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 rtlCol="0" anchor="ctr">
            <a:spAutoFit/>
          </a:bodyPr>
          <a:lstStyle/>
          <a:p>
            <a:pPr algn="ctr" latinLnBrk="1">
              <a:lnSpc>
                <a:spcPct val="83000"/>
              </a:lnSpc>
            </a:pPr>
            <a:r>
              <a:rPr lang="zh-CN" altLang="en-US" sz="3165" b="1" dirty="0">
                <a:latin typeface="微软雅黑" panose="020B0503020204020204" charset="-122"/>
                <a:ea typeface="微软雅黑" panose="020B0503020204020204" charset="-122"/>
              </a:rPr>
              <a:t>架构设计</a:t>
            </a:r>
            <a:endParaRPr lang="en-US" sz="211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Freeform 4">
            <a:extLst>
              <a:ext uri="{FF2B5EF4-FFF2-40B4-BE49-F238E27FC236}">
                <a16:creationId xmlns:a16="http://schemas.microsoft.com/office/drawing/2014/main" id="{4A6E8A12-79B7-4EB0-B7D5-C75B5382F022}"/>
              </a:ext>
            </a:extLst>
          </p:cNvPr>
          <p:cNvSpPr/>
          <p:nvPr/>
        </p:nvSpPr>
        <p:spPr>
          <a:xfrm>
            <a:off x="5518150" y="3241675"/>
            <a:ext cx="1072515" cy="59055"/>
          </a:xfrm>
          <a:custGeom>
            <a:avLst/>
            <a:gdLst/>
            <a:ahLst/>
            <a:cxnLst/>
            <a:rect l="l" t="t" r="r" b="b"/>
            <a:pathLst>
              <a:path w="1016832" h="56111">
                <a:moveTo>
                  <a:pt x="0" y="21849"/>
                </a:moveTo>
                <a:cubicBezTo>
                  <a:pt x="0" y="9782"/>
                  <a:pt x="9782" y="0"/>
                  <a:pt x="21849" y="0"/>
                </a:cubicBezTo>
                <a:lnTo>
                  <a:pt x="994983" y="0"/>
                </a:lnTo>
                <a:lnTo>
                  <a:pt x="994983" y="0"/>
                </a:lnTo>
                <a:cubicBezTo>
                  <a:pt x="1000777" y="0"/>
                  <a:pt x="1006335" y="2302"/>
                  <a:pt x="1010432" y="6399"/>
                </a:cubicBezTo>
                <a:cubicBezTo>
                  <a:pt x="1014530" y="10497"/>
                  <a:pt x="1016832" y="16054"/>
                  <a:pt x="1016832" y="21849"/>
                </a:cubicBezTo>
                <a:lnTo>
                  <a:pt x="1016832" y="34262"/>
                </a:lnTo>
                <a:cubicBezTo>
                  <a:pt x="1016832" y="40057"/>
                  <a:pt x="1014530" y="45614"/>
                  <a:pt x="1010432" y="49712"/>
                </a:cubicBezTo>
                <a:cubicBezTo>
                  <a:pt x="1006335" y="53809"/>
                  <a:pt x="1000777" y="56111"/>
                  <a:pt x="994983" y="56111"/>
                </a:cubicBezTo>
                <a:lnTo>
                  <a:pt x="21849" y="56111"/>
                </a:lnTo>
                <a:cubicBezTo>
                  <a:pt x="16054" y="56111"/>
                  <a:pt x="10497" y="53809"/>
                  <a:pt x="6400" y="49711"/>
                </a:cubicBezTo>
                <a:cubicBezTo>
                  <a:pt x="2302" y="45614"/>
                  <a:pt x="0" y="40057"/>
                  <a:pt x="0" y="34262"/>
                </a:cubicBezTo>
                <a:lnTo>
                  <a:pt x="0" y="21849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  <a:effectLst/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</p:spTree>
    <p:extLst>
      <p:ext uri="{BB962C8B-B14F-4D97-AF65-F5344CB8AC3E}">
        <p14:creationId xmlns:p14="http://schemas.microsoft.com/office/powerpoint/2010/main" val="3396581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B5D47992-A126-4CA5-A072-B16151457335}"/>
              </a:ext>
            </a:extLst>
          </p:cNvPr>
          <p:cNvCxnSpPr/>
          <p:nvPr/>
        </p:nvCxnSpPr>
        <p:spPr>
          <a:xfrm>
            <a:off x="319087" y="952500"/>
            <a:ext cx="11553825" cy="0"/>
          </a:xfrm>
          <a:prstGeom prst="line">
            <a:avLst/>
          </a:prstGeom>
          <a:ln w="31750">
            <a:solidFill>
              <a:srgbClr val="FF0000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F08B995C-A52E-429B-9533-40B80B1CFEA2}"/>
              </a:ext>
            </a:extLst>
          </p:cNvPr>
          <p:cNvSpPr txBox="1"/>
          <p:nvPr/>
        </p:nvSpPr>
        <p:spPr>
          <a:xfrm>
            <a:off x="1140137" y="77542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400" dirty="0">
                <a:solidFill>
                  <a:prstClr val="blac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架构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设计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2EF9630-1413-4AD1-A553-5A1D490CB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-145421"/>
            <a:ext cx="2879983" cy="121417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01443C2-989B-4C84-8190-4C8C741359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1" y="-27975"/>
            <a:ext cx="1044886" cy="9804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6539080-4EB1-431B-BAC9-B31773043B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776" y="1301276"/>
            <a:ext cx="7136447" cy="5318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186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2EF9630-1413-4AD1-A553-5A1D490CB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-145421"/>
            <a:ext cx="2879983" cy="121417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01443C2-989B-4C84-8190-4C8C741359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1" y="-27975"/>
            <a:ext cx="1044886" cy="980475"/>
          </a:xfrm>
          <a:prstGeom prst="rect">
            <a:avLst/>
          </a:prstGeom>
        </p:spPr>
      </p:pic>
      <p:sp>
        <p:nvSpPr>
          <p:cNvPr id="7" name="Freeform 42">
            <a:extLst>
              <a:ext uri="{FF2B5EF4-FFF2-40B4-BE49-F238E27FC236}">
                <a16:creationId xmlns:a16="http://schemas.microsoft.com/office/drawing/2014/main" id="{63768FE8-E446-4B9F-BD1F-C779D3A015C4}"/>
              </a:ext>
            </a:extLst>
          </p:cNvPr>
          <p:cNvSpPr/>
          <p:nvPr/>
        </p:nvSpPr>
        <p:spPr>
          <a:xfrm>
            <a:off x="3270250" y="550545"/>
            <a:ext cx="5652135" cy="5756275"/>
          </a:xfrm>
          <a:custGeom>
            <a:avLst/>
            <a:gdLst/>
            <a:ahLst/>
            <a:cxnLst/>
            <a:rect l="l" t="t" r="r" b="b"/>
            <a:pathLst>
              <a:path w="5111221" h="5355080">
                <a:moveTo>
                  <a:pt x="4089" y="2677541"/>
                </a:moveTo>
                <a:cubicBezTo>
                  <a:pt x="0" y="1763251"/>
                  <a:pt x="485421" y="916658"/>
                  <a:pt x="1276544" y="458329"/>
                </a:cubicBezTo>
                <a:cubicBezTo>
                  <a:pt x="2067668" y="0"/>
                  <a:pt x="3043553" y="0"/>
                  <a:pt x="3834677" y="458329"/>
                </a:cubicBezTo>
                <a:cubicBezTo>
                  <a:pt x="4625800" y="916658"/>
                  <a:pt x="5111221" y="1763251"/>
                  <a:pt x="5107132" y="2677541"/>
                </a:cubicBezTo>
                <a:cubicBezTo>
                  <a:pt x="5111221" y="3591830"/>
                  <a:pt x="4625800" y="4438422"/>
                  <a:pt x="3834677" y="4896751"/>
                </a:cubicBezTo>
                <a:cubicBezTo>
                  <a:pt x="3043553" y="5355080"/>
                  <a:pt x="2067668" y="5355080"/>
                  <a:pt x="1276544" y="4896751"/>
                </a:cubicBezTo>
                <a:cubicBezTo>
                  <a:pt x="485421" y="4438422"/>
                  <a:pt x="0" y="3591830"/>
                  <a:pt x="4089" y="2677541"/>
                </a:cubicBezTo>
                <a:close/>
              </a:path>
            </a:pathLst>
          </a:custGeom>
          <a:solidFill>
            <a:schemeClr val="bg1"/>
          </a:solidFill>
          <a:ln w="12700">
            <a:solidFill>
              <a:srgbClr val="FF0000"/>
            </a:solidFill>
            <a:prstDash val="solid"/>
            <a:miter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67C6532F-182E-4EC1-BB61-4F912443F1FE}"/>
              </a:ext>
            </a:extLst>
          </p:cNvPr>
          <p:cNvSpPr txBox="1"/>
          <p:nvPr/>
        </p:nvSpPr>
        <p:spPr>
          <a:xfrm>
            <a:off x="4754880" y="1598145"/>
            <a:ext cx="2598420" cy="1573829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 rtlCol="0" anchor="ctr">
            <a:spAutoFit/>
          </a:bodyPr>
          <a:lstStyle/>
          <a:p>
            <a:pPr algn="ctr" latinLnBrk="1">
              <a:lnSpc>
                <a:spcPct val="116000"/>
              </a:lnSpc>
            </a:pPr>
            <a:r>
              <a:rPr lang="en-US" sz="9600" b="1" dirty="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4</a:t>
            </a: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B08EF9C0-700A-4318-A1B3-F3B1E9C61910}"/>
              </a:ext>
            </a:extLst>
          </p:cNvPr>
          <p:cNvSpPr txBox="1"/>
          <p:nvPr/>
        </p:nvSpPr>
        <p:spPr>
          <a:xfrm>
            <a:off x="4685665" y="3883133"/>
            <a:ext cx="2736215" cy="404278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 rtlCol="0" anchor="ctr">
            <a:spAutoFit/>
          </a:bodyPr>
          <a:lstStyle/>
          <a:p>
            <a:pPr algn="ctr" latinLnBrk="1">
              <a:lnSpc>
                <a:spcPct val="83000"/>
              </a:lnSpc>
            </a:pPr>
            <a:r>
              <a:rPr lang="zh-CN" altLang="en-US" sz="3165" b="1" dirty="0">
                <a:latin typeface="微软雅黑" panose="020B0503020204020204" charset="-122"/>
                <a:ea typeface="微软雅黑" panose="020B0503020204020204" charset="-122"/>
              </a:rPr>
              <a:t>成果展示</a:t>
            </a:r>
            <a:endParaRPr lang="en-US" sz="211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Freeform 4">
            <a:extLst>
              <a:ext uri="{FF2B5EF4-FFF2-40B4-BE49-F238E27FC236}">
                <a16:creationId xmlns:a16="http://schemas.microsoft.com/office/drawing/2014/main" id="{4A6E8A12-79B7-4EB0-B7D5-C75B5382F022}"/>
              </a:ext>
            </a:extLst>
          </p:cNvPr>
          <p:cNvSpPr/>
          <p:nvPr/>
        </p:nvSpPr>
        <p:spPr>
          <a:xfrm>
            <a:off x="5518150" y="3241675"/>
            <a:ext cx="1072515" cy="59055"/>
          </a:xfrm>
          <a:custGeom>
            <a:avLst/>
            <a:gdLst/>
            <a:ahLst/>
            <a:cxnLst/>
            <a:rect l="l" t="t" r="r" b="b"/>
            <a:pathLst>
              <a:path w="1016832" h="56111">
                <a:moveTo>
                  <a:pt x="0" y="21849"/>
                </a:moveTo>
                <a:cubicBezTo>
                  <a:pt x="0" y="9782"/>
                  <a:pt x="9782" y="0"/>
                  <a:pt x="21849" y="0"/>
                </a:cubicBezTo>
                <a:lnTo>
                  <a:pt x="994983" y="0"/>
                </a:lnTo>
                <a:lnTo>
                  <a:pt x="994983" y="0"/>
                </a:lnTo>
                <a:cubicBezTo>
                  <a:pt x="1000777" y="0"/>
                  <a:pt x="1006335" y="2302"/>
                  <a:pt x="1010432" y="6399"/>
                </a:cubicBezTo>
                <a:cubicBezTo>
                  <a:pt x="1014530" y="10497"/>
                  <a:pt x="1016832" y="16054"/>
                  <a:pt x="1016832" y="21849"/>
                </a:cubicBezTo>
                <a:lnTo>
                  <a:pt x="1016832" y="34262"/>
                </a:lnTo>
                <a:cubicBezTo>
                  <a:pt x="1016832" y="40057"/>
                  <a:pt x="1014530" y="45614"/>
                  <a:pt x="1010432" y="49712"/>
                </a:cubicBezTo>
                <a:cubicBezTo>
                  <a:pt x="1006335" y="53809"/>
                  <a:pt x="1000777" y="56111"/>
                  <a:pt x="994983" y="56111"/>
                </a:cubicBezTo>
                <a:lnTo>
                  <a:pt x="21849" y="56111"/>
                </a:lnTo>
                <a:cubicBezTo>
                  <a:pt x="16054" y="56111"/>
                  <a:pt x="10497" y="53809"/>
                  <a:pt x="6400" y="49711"/>
                </a:cubicBezTo>
                <a:cubicBezTo>
                  <a:pt x="2302" y="45614"/>
                  <a:pt x="0" y="40057"/>
                  <a:pt x="0" y="34262"/>
                </a:cubicBezTo>
                <a:lnTo>
                  <a:pt x="0" y="21849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  <a:effectLst/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</p:spTree>
    <p:extLst>
      <p:ext uri="{BB962C8B-B14F-4D97-AF65-F5344CB8AC3E}">
        <p14:creationId xmlns:p14="http://schemas.microsoft.com/office/powerpoint/2010/main" val="2131073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B5D47992-A126-4CA5-A072-B16151457335}"/>
              </a:ext>
            </a:extLst>
          </p:cNvPr>
          <p:cNvCxnSpPr/>
          <p:nvPr/>
        </p:nvCxnSpPr>
        <p:spPr>
          <a:xfrm>
            <a:off x="319087" y="952500"/>
            <a:ext cx="11553825" cy="0"/>
          </a:xfrm>
          <a:prstGeom prst="line">
            <a:avLst/>
          </a:prstGeom>
          <a:ln w="31750">
            <a:solidFill>
              <a:srgbClr val="FF0000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F08B995C-A52E-429B-9533-40B80B1CFEA2}"/>
              </a:ext>
            </a:extLst>
          </p:cNvPr>
          <p:cNvSpPr txBox="1"/>
          <p:nvPr/>
        </p:nvSpPr>
        <p:spPr>
          <a:xfrm>
            <a:off x="1140137" y="77542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成果展示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2EF9630-1413-4AD1-A553-5A1D490CB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-145421"/>
            <a:ext cx="2879983" cy="121417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01443C2-989B-4C84-8190-4C8C741359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1" y="-27975"/>
            <a:ext cx="1044886" cy="980475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09F7218D-BD25-4912-A9BC-C86F6632A57B}"/>
              </a:ext>
            </a:extLst>
          </p:cNvPr>
          <p:cNvGrpSpPr/>
          <p:nvPr/>
        </p:nvGrpSpPr>
        <p:grpSpPr>
          <a:xfrm>
            <a:off x="480108" y="461665"/>
            <a:ext cx="12254358" cy="22822912"/>
            <a:chOff x="480108" y="461665"/>
            <a:chExt cx="12254358" cy="22822912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CECA86E4-DDDE-49CD-A1D9-3ED3CC5143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425"/>
            <a:stretch/>
          </p:blipFill>
          <p:spPr>
            <a:xfrm>
              <a:off x="8060429" y="1443337"/>
              <a:ext cx="3779877" cy="21841240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10AA266D-941A-4139-AC04-4A6CF91275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750" y="1337819"/>
              <a:ext cx="6797464" cy="3831636"/>
            </a:xfrm>
            <a:prstGeom prst="rect">
              <a:avLst/>
            </a:prstGeom>
          </p:spPr>
        </p:pic>
        <p:grpSp>
          <p:nvGrpSpPr>
            <p:cNvPr id="12" name="Group 18">
              <a:extLst>
                <a:ext uri="{FF2B5EF4-FFF2-40B4-BE49-F238E27FC236}">
                  <a16:creationId xmlns:a16="http://schemas.microsoft.com/office/drawing/2014/main" id="{B8B72545-EC62-4B33-B328-A67D6C541784}"/>
                </a:ext>
              </a:extLst>
            </p:cNvPr>
            <p:cNvGrpSpPr>
              <a:grpSpLocks noChangeAspect="1"/>
            </p:cNvGrpSpPr>
            <p:nvPr/>
          </p:nvGrpSpPr>
          <p:grpSpPr>
            <a:xfrm rot="16200000">
              <a:off x="2022613" y="-361659"/>
              <a:ext cx="4086479" cy="7171490"/>
              <a:chOff x="8162247" y="1394903"/>
              <a:chExt cx="8071060" cy="10903333"/>
            </a:xfrm>
          </p:grpSpPr>
          <p:sp>
            <p:nvSpPr>
              <p:cNvPr id="13" name="Rectangle: Rounded Corners 19">
                <a:extLst>
                  <a:ext uri="{FF2B5EF4-FFF2-40B4-BE49-F238E27FC236}">
                    <a16:creationId xmlns:a16="http://schemas.microsoft.com/office/drawing/2014/main" id="{FF677B5F-FBFC-44F7-8D7B-7CA5D57AB844}"/>
                  </a:ext>
                </a:extLst>
              </p:cNvPr>
              <p:cNvSpPr/>
              <p:nvPr/>
            </p:nvSpPr>
            <p:spPr>
              <a:xfrm>
                <a:off x="16187588" y="2861559"/>
                <a:ext cx="45719" cy="45776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92000">
                    <a:srgbClr val="EFEFEF"/>
                  </a:gs>
                  <a:gs pos="10000">
                    <a:srgbClr val="F2F2F2"/>
                  </a:gs>
                  <a:gs pos="0">
                    <a:srgbClr val="5F5F5F"/>
                  </a:gs>
                  <a:gs pos="100000">
                    <a:srgbClr val="5F5F5F"/>
                  </a:gs>
                </a:gsLst>
                <a:lin ang="5400000" scaled="1"/>
              </a:gradFill>
              <a:ln w="254">
                <a:solidFill>
                  <a:srgbClr val="DDDDD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4" name="AutoShape 3">
                <a:extLst>
                  <a:ext uri="{FF2B5EF4-FFF2-40B4-BE49-F238E27FC236}">
                    <a16:creationId xmlns:a16="http://schemas.microsoft.com/office/drawing/2014/main" id="{15B682A6-BE0F-4D87-81B7-79F2A4602071}"/>
                  </a:ext>
                </a:extLst>
              </p:cNvPr>
              <p:cNvSpPr>
                <a:spLocks noChangeAspect="1" noChangeArrowheads="1" noTextEdit="1"/>
              </p:cNvSpPr>
              <p:nvPr/>
            </p:nvSpPr>
            <p:spPr bwMode="auto">
              <a:xfrm>
                <a:off x="8162247" y="1420441"/>
                <a:ext cx="8060004" cy="1087511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" name="Freeform: Shape 21">
                <a:extLst>
                  <a:ext uri="{FF2B5EF4-FFF2-40B4-BE49-F238E27FC236}">
                    <a16:creationId xmlns:a16="http://schemas.microsoft.com/office/drawing/2014/main" id="{04513B1D-FA9D-47E9-A114-BD23B077B2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4923" y="1468608"/>
                <a:ext cx="8015851" cy="10829628"/>
              </a:xfrm>
              <a:custGeom>
                <a:avLst/>
                <a:gdLst>
                  <a:gd name="connsiteX0" fmla="*/ 457819 w 8015851"/>
                  <a:gd name="connsiteY0" fmla="*/ 272949 h 10829628"/>
                  <a:gd name="connsiteX1" fmla="*/ 260907 w 8015851"/>
                  <a:gd name="connsiteY1" fmla="*/ 469749 h 10829628"/>
                  <a:gd name="connsiteX2" fmla="*/ 260907 w 8015851"/>
                  <a:gd name="connsiteY2" fmla="*/ 10347839 h 10829628"/>
                  <a:gd name="connsiteX3" fmla="*/ 457819 w 8015851"/>
                  <a:gd name="connsiteY3" fmla="*/ 10544639 h 10829628"/>
                  <a:gd name="connsiteX4" fmla="*/ 7559371 w 8015851"/>
                  <a:gd name="connsiteY4" fmla="*/ 10544639 h 10829628"/>
                  <a:gd name="connsiteX5" fmla="*/ 7756283 w 8015851"/>
                  <a:gd name="connsiteY5" fmla="*/ 10347839 h 10829628"/>
                  <a:gd name="connsiteX6" fmla="*/ 7756283 w 8015851"/>
                  <a:gd name="connsiteY6" fmla="*/ 469749 h 10829628"/>
                  <a:gd name="connsiteX7" fmla="*/ 7559371 w 8015851"/>
                  <a:gd name="connsiteY7" fmla="*/ 272949 h 10829628"/>
                  <a:gd name="connsiteX8" fmla="*/ 457819 w 8015851"/>
                  <a:gd name="connsiteY8" fmla="*/ 272949 h 10829628"/>
                  <a:gd name="connsiteX9" fmla="*/ 460499 w 8015851"/>
                  <a:gd name="connsiteY9" fmla="*/ 0 h 10829628"/>
                  <a:gd name="connsiteX10" fmla="*/ 7555353 w 8015851"/>
                  <a:gd name="connsiteY10" fmla="*/ 0 h 10829628"/>
                  <a:gd name="connsiteX11" fmla="*/ 8015851 w 8015851"/>
                  <a:gd name="connsiteY11" fmla="*/ 460228 h 10829628"/>
                  <a:gd name="connsiteX12" fmla="*/ 8015851 w 8015851"/>
                  <a:gd name="connsiteY12" fmla="*/ 10369401 h 10829628"/>
                  <a:gd name="connsiteX13" fmla="*/ 7555353 w 8015851"/>
                  <a:gd name="connsiteY13" fmla="*/ 10829628 h 10829628"/>
                  <a:gd name="connsiteX14" fmla="*/ 460499 w 8015851"/>
                  <a:gd name="connsiteY14" fmla="*/ 10829628 h 10829628"/>
                  <a:gd name="connsiteX15" fmla="*/ 0 w 8015851"/>
                  <a:gd name="connsiteY15" fmla="*/ 10369401 h 10829628"/>
                  <a:gd name="connsiteX16" fmla="*/ 0 w 8015851"/>
                  <a:gd name="connsiteY16" fmla="*/ 460228 h 10829628"/>
                  <a:gd name="connsiteX17" fmla="*/ 460499 w 8015851"/>
                  <a:gd name="connsiteY17" fmla="*/ 0 h 10829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015851" h="10829628">
                    <a:moveTo>
                      <a:pt x="457819" y="272949"/>
                    </a:moveTo>
                    <a:cubicBezTo>
                      <a:pt x="349835" y="272949"/>
                      <a:pt x="260907" y="361827"/>
                      <a:pt x="260907" y="469749"/>
                    </a:cubicBezTo>
                    <a:cubicBezTo>
                      <a:pt x="260907" y="469749"/>
                      <a:pt x="260907" y="469749"/>
                      <a:pt x="260907" y="10347839"/>
                    </a:cubicBezTo>
                    <a:cubicBezTo>
                      <a:pt x="260907" y="10455762"/>
                      <a:pt x="349835" y="10544639"/>
                      <a:pt x="457819" y="10544639"/>
                    </a:cubicBezTo>
                    <a:cubicBezTo>
                      <a:pt x="457819" y="10544639"/>
                      <a:pt x="457819" y="10544639"/>
                      <a:pt x="7559371" y="10544639"/>
                    </a:cubicBezTo>
                    <a:cubicBezTo>
                      <a:pt x="7667355" y="10544639"/>
                      <a:pt x="7756283" y="10455762"/>
                      <a:pt x="7756283" y="10347839"/>
                    </a:cubicBezTo>
                    <a:cubicBezTo>
                      <a:pt x="7756283" y="10347839"/>
                      <a:pt x="7756283" y="10347839"/>
                      <a:pt x="7756283" y="469749"/>
                    </a:cubicBezTo>
                    <a:cubicBezTo>
                      <a:pt x="7756283" y="361827"/>
                      <a:pt x="7667355" y="272949"/>
                      <a:pt x="7559371" y="272949"/>
                    </a:cubicBezTo>
                    <a:cubicBezTo>
                      <a:pt x="7559371" y="272949"/>
                      <a:pt x="7559371" y="272949"/>
                      <a:pt x="457819" y="272949"/>
                    </a:cubicBezTo>
                    <a:close/>
                    <a:moveTo>
                      <a:pt x="460499" y="0"/>
                    </a:moveTo>
                    <a:cubicBezTo>
                      <a:pt x="7555353" y="0"/>
                      <a:pt x="7555353" y="0"/>
                      <a:pt x="7555353" y="0"/>
                    </a:cubicBezTo>
                    <a:cubicBezTo>
                      <a:pt x="7809421" y="0"/>
                      <a:pt x="8015851" y="206309"/>
                      <a:pt x="8015851" y="460228"/>
                    </a:cubicBezTo>
                    <a:cubicBezTo>
                      <a:pt x="8015851" y="10369401"/>
                      <a:pt x="8015851" y="10369401"/>
                      <a:pt x="8015851" y="10369401"/>
                    </a:cubicBezTo>
                    <a:cubicBezTo>
                      <a:pt x="8015851" y="10623319"/>
                      <a:pt x="7809421" y="10829628"/>
                      <a:pt x="7555353" y="10829628"/>
                    </a:cubicBezTo>
                    <a:cubicBezTo>
                      <a:pt x="460499" y="10829628"/>
                      <a:pt x="460499" y="10829628"/>
                      <a:pt x="460499" y="10829628"/>
                    </a:cubicBezTo>
                    <a:cubicBezTo>
                      <a:pt x="206431" y="10829628"/>
                      <a:pt x="0" y="10623319"/>
                      <a:pt x="0" y="10369401"/>
                    </a:cubicBezTo>
                    <a:cubicBezTo>
                      <a:pt x="0" y="460228"/>
                      <a:pt x="0" y="460228"/>
                      <a:pt x="0" y="460228"/>
                    </a:cubicBezTo>
                    <a:cubicBezTo>
                      <a:pt x="0" y="206309"/>
                      <a:pt x="206431" y="0"/>
                      <a:pt x="460499" y="0"/>
                    </a:cubicBezTo>
                    <a:close/>
                  </a:path>
                </a:pathLst>
              </a:custGeom>
              <a:solidFill>
                <a:srgbClr val="111111"/>
              </a:solidFill>
              <a:ln w="25400">
                <a:noFill/>
                <a:round/>
                <a:headEnd/>
                <a:tailEnd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900"/>
              </a:p>
            </p:txBody>
          </p:sp>
          <p:sp>
            <p:nvSpPr>
              <p:cNvPr id="16" name="Rectangle: Rounded Corners 22">
                <a:extLst>
                  <a:ext uri="{FF2B5EF4-FFF2-40B4-BE49-F238E27FC236}">
                    <a16:creationId xmlns:a16="http://schemas.microsoft.com/office/drawing/2014/main" id="{B432719C-CF2E-4EEA-95EC-6D592C433F40}"/>
                  </a:ext>
                </a:extLst>
              </p:cNvPr>
              <p:cNvSpPr/>
              <p:nvPr/>
            </p:nvSpPr>
            <p:spPr>
              <a:xfrm>
                <a:off x="16187588" y="3572759"/>
                <a:ext cx="45719" cy="45776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92000">
                    <a:srgbClr val="EFEFEF"/>
                  </a:gs>
                  <a:gs pos="10000">
                    <a:srgbClr val="F2F2F2"/>
                  </a:gs>
                  <a:gs pos="0">
                    <a:srgbClr val="5F5F5F"/>
                  </a:gs>
                  <a:gs pos="100000">
                    <a:srgbClr val="5F5F5F"/>
                  </a:gs>
                </a:gsLst>
                <a:lin ang="5400000" scaled="1"/>
              </a:gradFill>
              <a:ln w="254">
                <a:solidFill>
                  <a:srgbClr val="DDDDD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7" name="Rectangle: Rounded Corners 23">
                <a:extLst>
                  <a:ext uri="{FF2B5EF4-FFF2-40B4-BE49-F238E27FC236}">
                    <a16:creationId xmlns:a16="http://schemas.microsoft.com/office/drawing/2014/main" id="{1D8A6C51-143F-46F2-949F-3BC19652AD4E}"/>
                  </a:ext>
                </a:extLst>
              </p:cNvPr>
              <p:cNvSpPr/>
              <p:nvPr/>
            </p:nvSpPr>
            <p:spPr>
              <a:xfrm rot="16200000">
                <a:off x="15069377" y="1188883"/>
                <a:ext cx="45719" cy="45776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92000">
                    <a:srgbClr val="EFEFEF"/>
                  </a:gs>
                  <a:gs pos="10000">
                    <a:srgbClr val="F2F2F2"/>
                  </a:gs>
                  <a:gs pos="0">
                    <a:srgbClr val="5F5F5F"/>
                  </a:gs>
                  <a:gs pos="100000">
                    <a:srgbClr val="5F5F5F"/>
                  </a:gs>
                </a:gsLst>
                <a:lin ang="5400000" scaled="1"/>
              </a:gradFill>
              <a:ln w="254">
                <a:solidFill>
                  <a:srgbClr val="DDDDD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8" name="Freeform 5">
                <a:extLst>
                  <a:ext uri="{FF2B5EF4-FFF2-40B4-BE49-F238E27FC236}">
                    <a16:creationId xmlns:a16="http://schemas.microsoft.com/office/drawing/2014/main" id="{B8042EFD-60D2-44C7-B687-D7B5CB5F89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4923" y="1468608"/>
                <a:ext cx="8015851" cy="10829628"/>
              </a:xfrm>
              <a:custGeom>
                <a:avLst/>
                <a:gdLst>
                  <a:gd name="T0" fmla="*/ 2379 w 2524"/>
                  <a:gd name="T1" fmla="*/ 3412 h 3412"/>
                  <a:gd name="T2" fmla="*/ 145 w 2524"/>
                  <a:gd name="T3" fmla="*/ 3412 h 3412"/>
                  <a:gd name="T4" fmla="*/ 0 w 2524"/>
                  <a:gd name="T5" fmla="*/ 3267 h 3412"/>
                  <a:gd name="T6" fmla="*/ 0 w 2524"/>
                  <a:gd name="T7" fmla="*/ 145 h 3412"/>
                  <a:gd name="T8" fmla="*/ 145 w 2524"/>
                  <a:gd name="T9" fmla="*/ 0 h 3412"/>
                  <a:gd name="T10" fmla="*/ 2379 w 2524"/>
                  <a:gd name="T11" fmla="*/ 0 h 3412"/>
                  <a:gd name="T12" fmla="*/ 2524 w 2524"/>
                  <a:gd name="T13" fmla="*/ 145 h 3412"/>
                  <a:gd name="T14" fmla="*/ 2524 w 2524"/>
                  <a:gd name="T15" fmla="*/ 3267 h 3412"/>
                  <a:gd name="T16" fmla="*/ 2379 w 2524"/>
                  <a:gd name="T17" fmla="*/ 3412 h 3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24" h="3412">
                    <a:moveTo>
                      <a:pt x="2379" y="3412"/>
                    </a:moveTo>
                    <a:cubicBezTo>
                      <a:pt x="145" y="3412"/>
                      <a:pt x="145" y="3412"/>
                      <a:pt x="145" y="3412"/>
                    </a:cubicBezTo>
                    <a:cubicBezTo>
                      <a:pt x="65" y="3412"/>
                      <a:pt x="0" y="3347"/>
                      <a:pt x="0" y="3267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0" y="65"/>
                      <a:pt x="65" y="0"/>
                      <a:pt x="145" y="0"/>
                    </a:cubicBezTo>
                    <a:cubicBezTo>
                      <a:pt x="2379" y="0"/>
                      <a:pt x="2379" y="0"/>
                      <a:pt x="2379" y="0"/>
                    </a:cubicBezTo>
                    <a:cubicBezTo>
                      <a:pt x="2459" y="0"/>
                      <a:pt x="2524" y="65"/>
                      <a:pt x="2524" y="145"/>
                    </a:cubicBezTo>
                    <a:cubicBezTo>
                      <a:pt x="2524" y="3267"/>
                      <a:pt x="2524" y="3267"/>
                      <a:pt x="2524" y="3267"/>
                    </a:cubicBezTo>
                    <a:cubicBezTo>
                      <a:pt x="2524" y="3347"/>
                      <a:pt x="2459" y="3412"/>
                      <a:pt x="2379" y="3412"/>
                    </a:cubicBezTo>
                    <a:close/>
                  </a:path>
                </a:pathLst>
              </a:custGeom>
              <a:noFill/>
              <a:ln w="25400">
                <a:gradFill>
                  <a:gsLst>
                    <a:gs pos="0">
                      <a:srgbClr val="DDDDDD"/>
                    </a:gs>
                    <a:gs pos="100000">
                      <a:srgbClr val="5F5F5F"/>
                    </a:gs>
                  </a:gsLst>
                  <a:lin ang="5400000" scaled="1"/>
                </a:gradFill>
                <a:round/>
                <a:headEnd/>
                <a:tailEnd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" name="Oval 25">
                <a:extLst>
                  <a:ext uri="{FF2B5EF4-FFF2-40B4-BE49-F238E27FC236}">
                    <a16:creationId xmlns:a16="http://schemas.microsoft.com/office/drawing/2014/main" id="{4DE817DD-5663-4F08-8EF7-01583948D24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2148048" y="1571443"/>
                <a:ext cx="91079" cy="91079"/>
              </a:xfrm>
              <a:prstGeom prst="ellipse">
                <a:avLst/>
              </a:prstGeom>
              <a:gradFill flip="none" rotWithShape="1">
                <a:gsLst>
                  <a:gs pos="44000">
                    <a:srgbClr val="000066"/>
                  </a:gs>
                  <a:gs pos="98230">
                    <a:srgbClr val="0066FF"/>
                  </a:gs>
                  <a:gs pos="0">
                    <a:srgbClr val="0066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31750">
                <a:solidFill>
                  <a:srgbClr val="1C1C1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0" name="Oval 26">
                <a:extLst>
                  <a:ext uri="{FF2B5EF4-FFF2-40B4-BE49-F238E27FC236}">
                    <a16:creationId xmlns:a16="http://schemas.microsoft.com/office/drawing/2014/main" id="{83A3AAF8-EF6B-4CD6-81CE-5B73AF4CCC6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2383843" y="1604990"/>
                <a:ext cx="23985" cy="23985"/>
              </a:xfrm>
              <a:prstGeom prst="ellipse">
                <a:avLst/>
              </a:prstGeom>
              <a:solidFill>
                <a:srgbClr val="000000"/>
              </a:solidFill>
              <a:ln w="317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1" name="Oval 27">
                <a:extLst>
                  <a:ext uri="{FF2B5EF4-FFF2-40B4-BE49-F238E27FC236}">
                    <a16:creationId xmlns:a16="http://schemas.microsoft.com/office/drawing/2014/main" id="{13A22A22-832A-4BB1-90BB-0EDC052C7FB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2526839" y="1571443"/>
                <a:ext cx="91079" cy="91079"/>
              </a:xfrm>
              <a:prstGeom prst="ellipse">
                <a:avLst/>
              </a:prstGeom>
              <a:solidFill>
                <a:srgbClr val="000000"/>
              </a:solidFill>
              <a:ln w="317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2" name="Oval 28">
                <a:extLst>
                  <a:ext uri="{FF2B5EF4-FFF2-40B4-BE49-F238E27FC236}">
                    <a16:creationId xmlns:a16="http://schemas.microsoft.com/office/drawing/2014/main" id="{1FAEB929-2DA9-48E8-9D86-7AAA4244348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1963387" y="1579346"/>
                <a:ext cx="75272" cy="75272"/>
              </a:xfrm>
              <a:prstGeom prst="ellipse">
                <a:avLst/>
              </a:prstGeom>
              <a:solidFill>
                <a:srgbClr val="000000"/>
              </a:solidFill>
              <a:ln w="317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3" name="Oval 29">
                <a:extLst>
                  <a:ext uri="{FF2B5EF4-FFF2-40B4-BE49-F238E27FC236}">
                    <a16:creationId xmlns:a16="http://schemas.microsoft.com/office/drawing/2014/main" id="{6BE7BB60-582C-4A3B-A36E-823FDA8AE58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1793825" y="1591276"/>
                <a:ext cx="51412" cy="51412"/>
              </a:xfrm>
              <a:prstGeom prst="ellipse">
                <a:avLst/>
              </a:prstGeom>
              <a:solidFill>
                <a:srgbClr val="000000"/>
              </a:solidFill>
              <a:ln w="317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7" name="Group 1">
              <a:extLst>
                <a:ext uri="{FF2B5EF4-FFF2-40B4-BE49-F238E27FC236}">
                  <a16:creationId xmlns:a16="http://schemas.microsoft.com/office/drawing/2014/main" id="{B1B5C362-8ABC-4488-912A-B5D3BF4F86A7}"/>
                </a:ext>
              </a:extLst>
            </p:cNvPr>
            <p:cNvGrpSpPr/>
            <p:nvPr/>
          </p:nvGrpSpPr>
          <p:grpSpPr>
            <a:xfrm>
              <a:off x="7757257" y="461665"/>
              <a:ext cx="4977209" cy="9898041"/>
              <a:chOff x="2501199" y="983448"/>
              <a:chExt cx="11354016" cy="21244178"/>
            </a:xfrm>
          </p:grpSpPr>
          <p:pic>
            <p:nvPicPr>
              <p:cNvPr id="38" name="Picture 79">
                <a:extLst>
                  <a:ext uri="{FF2B5EF4-FFF2-40B4-BE49-F238E27FC236}">
                    <a16:creationId xmlns:a16="http://schemas.microsoft.com/office/drawing/2014/main" id="{07B2861E-7C37-4F0B-994F-F359533567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1691940" y="8717516"/>
                <a:ext cx="19897344" cy="4429207"/>
              </a:xfrm>
              <a:prstGeom prst="rect">
                <a:avLst/>
              </a:prstGeom>
            </p:spPr>
          </p:pic>
          <p:grpSp>
            <p:nvGrpSpPr>
              <p:cNvPr id="39" name="Group 57">
                <a:extLst>
                  <a:ext uri="{FF2B5EF4-FFF2-40B4-BE49-F238E27FC236}">
                    <a16:creationId xmlns:a16="http://schemas.microsoft.com/office/drawing/2014/main" id="{844D3B05-192D-47D5-862A-B0DAA2F99149}"/>
                  </a:ext>
                </a:extLst>
              </p:cNvPr>
              <p:cNvGrpSpPr/>
              <p:nvPr/>
            </p:nvGrpSpPr>
            <p:grpSpPr>
              <a:xfrm>
                <a:off x="2501199" y="2502535"/>
                <a:ext cx="9909962" cy="19725091"/>
                <a:chOff x="10000616" y="2502535"/>
                <a:chExt cx="4379595" cy="8717280"/>
              </a:xfrm>
            </p:grpSpPr>
            <p:sp>
              <p:nvSpPr>
                <p:cNvPr id="40" name="Freeform 16">
                  <a:extLst>
                    <a:ext uri="{FF2B5EF4-FFF2-40B4-BE49-F238E27FC236}">
                      <a16:creationId xmlns:a16="http://schemas.microsoft.com/office/drawing/2014/main" id="{63E0050D-C759-4F94-BD2C-39B0B656E73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000616" y="2502535"/>
                  <a:ext cx="4379595" cy="8717280"/>
                </a:xfrm>
                <a:custGeom>
                  <a:avLst/>
                  <a:gdLst>
                    <a:gd name="T0" fmla="*/ 1435 w 1440"/>
                    <a:gd name="T1" fmla="*/ 659 h 2868"/>
                    <a:gd name="T2" fmla="*/ 1429 w 1440"/>
                    <a:gd name="T3" fmla="*/ 659 h 2868"/>
                    <a:gd name="T4" fmla="*/ 1429 w 1440"/>
                    <a:gd name="T5" fmla="*/ 221 h 2868"/>
                    <a:gd name="T6" fmla="*/ 1209 w 1440"/>
                    <a:gd name="T7" fmla="*/ 0 h 2868"/>
                    <a:gd name="T8" fmla="*/ 232 w 1440"/>
                    <a:gd name="T9" fmla="*/ 0 h 2868"/>
                    <a:gd name="T10" fmla="*/ 11 w 1440"/>
                    <a:gd name="T11" fmla="*/ 221 h 2868"/>
                    <a:gd name="T12" fmla="*/ 11 w 1440"/>
                    <a:gd name="T13" fmla="*/ 387 h 2868"/>
                    <a:gd name="T14" fmla="*/ 4 w 1440"/>
                    <a:gd name="T15" fmla="*/ 387 h 2868"/>
                    <a:gd name="T16" fmla="*/ 0 w 1440"/>
                    <a:gd name="T17" fmla="*/ 392 h 2868"/>
                    <a:gd name="T18" fmla="*/ 0 w 1440"/>
                    <a:gd name="T19" fmla="*/ 498 h 2868"/>
                    <a:gd name="T20" fmla="*/ 4 w 1440"/>
                    <a:gd name="T21" fmla="*/ 502 h 2868"/>
                    <a:gd name="T22" fmla="*/ 11 w 1440"/>
                    <a:gd name="T23" fmla="*/ 502 h 2868"/>
                    <a:gd name="T24" fmla="*/ 11 w 1440"/>
                    <a:gd name="T25" fmla="*/ 593 h 2868"/>
                    <a:gd name="T26" fmla="*/ 4 w 1440"/>
                    <a:gd name="T27" fmla="*/ 593 h 2868"/>
                    <a:gd name="T28" fmla="*/ 0 w 1440"/>
                    <a:gd name="T29" fmla="*/ 597 h 2868"/>
                    <a:gd name="T30" fmla="*/ 0 w 1440"/>
                    <a:gd name="T31" fmla="*/ 798 h 2868"/>
                    <a:gd name="T32" fmla="*/ 4 w 1440"/>
                    <a:gd name="T33" fmla="*/ 802 h 2868"/>
                    <a:gd name="T34" fmla="*/ 11 w 1440"/>
                    <a:gd name="T35" fmla="*/ 802 h 2868"/>
                    <a:gd name="T36" fmla="*/ 11 w 1440"/>
                    <a:gd name="T37" fmla="*/ 855 h 2868"/>
                    <a:gd name="T38" fmla="*/ 4 w 1440"/>
                    <a:gd name="T39" fmla="*/ 855 h 2868"/>
                    <a:gd name="T40" fmla="*/ 0 w 1440"/>
                    <a:gd name="T41" fmla="*/ 860 h 2868"/>
                    <a:gd name="T42" fmla="*/ 0 w 1440"/>
                    <a:gd name="T43" fmla="*/ 1061 h 2868"/>
                    <a:gd name="T44" fmla="*/ 4 w 1440"/>
                    <a:gd name="T45" fmla="*/ 1065 h 2868"/>
                    <a:gd name="T46" fmla="*/ 11 w 1440"/>
                    <a:gd name="T47" fmla="*/ 1065 h 2868"/>
                    <a:gd name="T48" fmla="*/ 11 w 1440"/>
                    <a:gd name="T49" fmla="*/ 2647 h 2868"/>
                    <a:gd name="T50" fmla="*/ 232 w 1440"/>
                    <a:gd name="T51" fmla="*/ 2868 h 2868"/>
                    <a:gd name="T52" fmla="*/ 1209 w 1440"/>
                    <a:gd name="T53" fmla="*/ 2868 h 2868"/>
                    <a:gd name="T54" fmla="*/ 1429 w 1440"/>
                    <a:gd name="T55" fmla="*/ 2647 h 2868"/>
                    <a:gd name="T56" fmla="*/ 1429 w 1440"/>
                    <a:gd name="T57" fmla="*/ 1001 h 2868"/>
                    <a:gd name="T58" fmla="*/ 1435 w 1440"/>
                    <a:gd name="T59" fmla="*/ 1001 h 2868"/>
                    <a:gd name="T60" fmla="*/ 1440 w 1440"/>
                    <a:gd name="T61" fmla="*/ 996 h 2868"/>
                    <a:gd name="T62" fmla="*/ 1440 w 1440"/>
                    <a:gd name="T63" fmla="*/ 664 h 2868"/>
                    <a:gd name="T64" fmla="*/ 1435 w 1440"/>
                    <a:gd name="T65" fmla="*/ 659 h 2868"/>
                    <a:gd name="T66" fmla="*/ 1341 w 1440"/>
                    <a:gd name="T67" fmla="*/ 2657 h 2868"/>
                    <a:gd name="T68" fmla="*/ 1220 w 1440"/>
                    <a:gd name="T69" fmla="*/ 2778 h 2868"/>
                    <a:gd name="T70" fmla="*/ 221 w 1440"/>
                    <a:gd name="T71" fmla="*/ 2778 h 2868"/>
                    <a:gd name="T72" fmla="*/ 99 w 1440"/>
                    <a:gd name="T73" fmla="*/ 2657 h 2868"/>
                    <a:gd name="T74" fmla="*/ 99 w 1440"/>
                    <a:gd name="T75" fmla="*/ 211 h 2868"/>
                    <a:gd name="T76" fmla="*/ 221 w 1440"/>
                    <a:gd name="T77" fmla="*/ 89 h 2868"/>
                    <a:gd name="T78" fmla="*/ 354 w 1440"/>
                    <a:gd name="T79" fmla="*/ 89 h 2868"/>
                    <a:gd name="T80" fmla="*/ 354 w 1440"/>
                    <a:gd name="T81" fmla="*/ 89 h 2868"/>
                    <a:gd name="T82" fmla="*/ 355 w 1440"/>
                    <a:gd name="T83" fmla="*/ 89 h 2868"/>
                    <a:gd name="T84" fmla="*/ 369 w 1440"/>
                    <a:gd name="T85" fmla="*/ 103 h 2868"/>
                    <a:gd name="T86" fmla="*/ 369 w 1440"/>
                    <a:gd name="T87" fmla="*/ 103 h 2868"/>
                    <a:gd name="T88" fmla="*/ 369 w 1440"/>
                    <a:gd name="T89" fmla="*/ 104 h 2868"/>
                    <a:gd name="T90" fmla="*/ 369 w 1440"/>
                    <a:gd name="T91" fmla="*/ 109 h 2868"/>
                    <a:gd name="T92" fmla="*/ 448 w 1440"/>
                    <a:gd name="T93" fmla="*/ 189 h 2868"/>
                    <a:gd name="T94" fmla="*/ 992 w 1440"/>
                    <a:gd name="T95" fmla="*/ 189 h 2868"/>
                    <a:gd name="T96" fmla="*/ 1072 w 1440"/>
                    <a:gd name="T97" fmla="*/ 109 h 2868"/>
                    <a:gd name="T98" fmla="*/ 1072 w 1440"/>
                    <a:gd name="T99" fmla="*/ 104 h 2868"/>
                    <a:gd name="T100" fmla="*/ 1072 w 1440"/>
                    <a:gd name="T101" fmla="*/ 103 h 2868"/>
                    <a:gd name="T102" fmla="*/ 1085 w 1440"/>
                    <a:gd name="T103" fmla="*/ 89 h 2868"/>
                    <a:gd name="T104" fmla="*/ 1086 w 1440"/>
                    <a:gd name="T105" fmla="*/ 89 h 2868"/>
                    <a:gd name="T106" fmla="*/ 1086 w 1440"/>
                    <a:gd name="T107" fmla="*/ 89 h 2868"/>
                    <a:gd name="T108" fmla="*/ 1220 w 1440"/>
                    <a:gd name="T109" fmla="*/ 89 h 2868"/>
                    <a:gd name="T110" fmla="*/ 1341 w 1440"/>
                    <a:gd name="T111" fmla="*/ 211 h 2868"/>
                    <a:gd name="T112" fmla="*/ 1341 w 1440"/>
                    <a:gd name="T113" fmla="*/ 2657 h 28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440" h="2868">
                      <a:moveTo>
                        <a:pt x="1435" y="659"/>
                      </a:moveTo>
                      <a:cubicBezTo>
                        <a:pt x="1429" y="659"/>
                        <a:pt x="1429" y="659"/>
                        <a:pt x="1429" y="659"/>
                      </a:cubicBezTo>
                      <a:cubicBezTo>
                        <a:pt x="1429" y="221"/>
                        <a:pt x="1429" y="221"/>
                        <a:pt x="1429" y="221"/>
                      </a:cubicBezTo>
                      <a:cubicBezTo>
                        <a:pt x="1429" y="99"/>
                        <a:pt x="1331" y="0"/>
                        <a:pt x="1209" y="0"/>
                      </a:cubicBezTo>
                      <a:cubicBezTo>
                        <a:pt x="232" y="0"/>
                        <a:pt x="232" y="0"/>
                        <a:pt x="232" y="0"/>
                      </a:cubicBezTo>
                      <a:cubicBezTo>
                        <a:pt x="110" y="0"/>
                        <a:pt x="11" y="99"/>
                        <a:pt x="11" y="221"/>
                      </a:cubicBezTo>
                      <a:cubicBezTo>
                        <a:pt x="11" y="387"/>
                        <a:pt x="11" y="387"/>
                        <a:pt x="11" y="387"/>
                      </a:cubicBezTo>
                      <a:cubicBezTo>
                        <a:pt x="4" y="387"/>
                        <a:pt x="4" y="387"/>
                        <a:pt x="4" y="387"/>
                      </a:cubicBezTo>
                      <a:cubicBezTo>
                        <a:pt x="2" y="387"/>
                        <a:pt x="0" y="389"/>
                        <a:pt x="0" y="392"/>
                      </a:cubicBezTo>
                      <a:cubicBezTo>
                        <a:pt x="0" y="498"/>
                        <a:pt x="0" y="498"/>
                        <a:pt x="0" y="498"/>
                      </a:cubicBezTo>
                      <a:cubicBezTo>
                        <a:pt x="0" y="500"/>
                        <a:pt x="2" y="502"/>
                        <a:pt x="4" y="502"/>
                      </a:cubicBezTo>
                      <a:cubicBezTo>
                        <a:pt x="11" y="502"/>
                        <a:pt x="11" y="502"/>
                        <a:pt x="11" y="502"/>
                      </a:cubicBezTo>
                      <a:cubicBezTo>
                        <a:pt x="11" y="593"/>
                        <a:pt x="11" y="593"/>
                        <a:pt x="11" y="593"/>
                      </a:cubicBezTo>
                      <a:cubicBezTo>
                        <a:pt x="4" y="593"/>
                        <a:pt x="4" y="593"/>
                        <a:pt x="4" y="593"/>
                      </a:cubicBezTo>
                      <a:cubicBezTo>
                        <a:pt x="2" y="593"/>
                        <a:pt x="0" y="595"/>
                        <a:pt x="0" y="597"/>
                      </a:cubicBezTo>
                      <a:cubicBezTo>
                        <a:pt x="0" y="798"/>
                        <a:pt x="0" y="798"/>
                        <a:pt x="0" y="798"/>
                      </a:cubicBezTo>
                      <a:cubicBezTo>
                        <a:pt x="0" y="801"/>
                        <a:pt x="2" y="802"/>
                        <a:pt x="4" y="802"/>
                      </a:cubicBezTo>
                      <a:cubicBezTo>
                        <a:pt x="11" y="802"/>
                        <a:pt x="11" y="802"/>
                        <a:pt x="11" y="802"/>
                      </a:cubicBezTo>
                      <a:cubicBezTo>
                        <a:pt x="11" y="855"/>
                        <a:pt x="11" y="855"/>
                        <a:pt x="11" y="855"/>
                      </a:cubicBezTo>
                      <a:cubicBezTo>
                        <a:pt x="4" y="855"/>
                        <a:pt x="4" y="855"/>
                        <a:pt x="4" y="855"/>
                      </a:cubicBezTo>
                      <a:cubicBezTo>
                        <a:pt x="2" y="855"/>
                        <a:pt x="0" y="857"/>
                        <a:pt x="0" y="860"/>
                      </a:cubicBezTo>
                      <a:cubicBezTo>
                        <a:pt x="0" y="1061"/>
                        <a:pt x="0" y="1061"/>
                        <a:pt x="0" y="1061"/>
                      </a:cubicBezTo>
                      <a:cubicBezTo>
                        <a:pt x="0" y="1063"/>
                        <a:pt x="2" y="1065"/>
                        <a:pt x="4" y="1065"/>
                      </a:cubicBezTo>
                      <a:cubicBezTo>
                        <a:pt x="11" y="1065"/>
                        <a:pt x="11" y="1065"/>
                        <a:pt x="11" y="1065"/>
                      </a:cubicBezTo>
                      <a:cubicBezTo>
                        <a:pt x="11" y="2647"/>
                        <a:pt x="11" y="2647"/>
                        <a:pt x="11" y="2647"/>
                      </a:cubicBezTo>
                      <a:cubicBezTo>
                        <a:pt x="11" y="2769"/>
                        <a:pt x="110" y="2868"/>
                        <a:pt x="232" y="2868"/>
                      </a:cubicBezTo>
                      <a:cubicBezTo>
                        <a:pt x="1209" y="2868"/>
                        <a:pt x="1209" y="2868"/>
                        <a:pt x="1209" y="2868"/>
                      </a:cubicBezTo>
                      <a:cubicBezTo>
                        <a:pt x="1331" y="2868"/>
                        <a:pt x="1429" y="2769"/>
                        <a:pt x="1429" y="2647"/>
                      </a:cubicBezTo>
                      <a:cubicBezTo>
                        <a:pt x="1429" y="1001"/>
                        <a:pt x="1429" y="1001"/>
                        <a:pt x="1429" y="1001"/>
                      </a:cubicBezTo>
                      <a:cubicBezTo>
                        <a:pt x="1435" y="1001"/>
                        <a:pt x="1435" y="1001"/>
                        <a:pt x="1435" y="1001"/>
                      </a:cubicBezTo>
                      <a:cubicBezTo>
                        <a:pt x="1438" y="1001"/>
                        <a:pt x="1440" y="999"/>
                        <a:pt x="1440" y="996"/>
                      </a:cubicBezTo>
                      <a:cubicBezTo>
                        <a:pt x="1440" y="664"/>
                        <a:pt x="1440" y="664"/>
                        <a:pt x="1440" y="664"/>
                      </a:cubicBezTo>
                      <a:cubicBezTo>
                        <a:pt x="1440" y="661"/>
                        <a:pt x="1438" y="659"/>
                        <a:pt x="1435" y="659"/>
                      </a:cubicBezTo>
                      <a:close/>
                      <a:moveTo>
                        <a:pt x="1341" y="2657"/>
                      </a:moveTo>
                      <a:cubicBezTo>
                        <a:pt x="1341" y="2724"/>
                        <a:pt x="1287" y="2778"/>
                        <a:pt x="1220" y="2778"/>
                      </a:cubicBezTo>
                      <a:cubicBezTo>
                        <a:pt x="221" y="2778"/>
                        <a:pt x="221" y="2778"/>
                        <a:pt x="221" y="2778"/>
                      </a:cubicBezTo>
                      <a:cubicBezTo>
                        <a:pt x="154" y="2778"/>
                        <a:pt x="99" y="2724"/>
                        <a:pt x="99" y="2657"/>
                      </a:cubicBezTo>
                      <a:cubicBezTo>
                        <a:pt x="99" y="211"/>
                        <a:pt x="99" y="211"/>
                        <a:pt x="99" y="211"/>
                      </a:cubicBezTo>
                      <a:cubicBezTo>
                        <a:pt x="99" y="144"/>
                        <a:pt x="154" y="89"/>
                        <a:pt x="221" y="89"/>
                      </a:cubicBezTo>
                      <a:cubicBezTo>
                        <a:pt x="354" y="89"/>
                        <a:pt x="354" y="89"/>
                        <a:pt x="354" y="89"/>
                      </a:cubicBezTo>
                      <a:cubicBezTo>
                        <a:pt x="354" y="89"/>
                        <a:pt x="354" y="89"/>
                        <a:pt x="354" y="89"/>
                      </a:cubicBezTo>
                      <a:cubicBezTo>
                        <a:pt x="355" y="89"/>
                        <a:pt x="355" y="89"/>
                        <a:pt x="355" y="89"/>
                      </a:cubicBezTo>
                      <a:cubicBezTo>
                        <a:pt x="363" y="89"/>
                        <a:pt x="369" y="95"/>
                        <a:pt x="369" y="103"/>
                      </a:cubicBezTo>
                      <a:cubicBezTo>
                        <a:pt x="369" y="103"/>
                        <a:pt x="369" y="103"/>
                        <a:pt x="369" y="103"/>
                      </a:cubicBezTo>
                      <a:cubicBezTo>
                        <a:pt x="369" y="104"/>
                        <a:pt x="369" y="104"/>
                        <a:pt x="369" y="104"/>
                      </a:cubicBezTo>
                      <a:cubicBezTo>
                        <a:pt x="369" y="109"/>
                        <a:pt x="369" y="109"/>
                        <a:pt x="369" y="109"/>
                      </a:cubicBezTo>
                      <a:cubicBezTo>
                        <a:pt x="369" y="153"/>
                        <a:pt x="404" y="189"/>
                        <a:pt x="448" y="189"/>
                      </a:cubicBezTo>
                      <a:cubicBezTo>
                        <a:pt x="992" y="189"/>
                        <a:pt x="992" y="189"/>
                        <a:pt x="992" y="189"/>
                      </a:cubicBezTo>
                      <a:cubicBezTo>
                        <a:pt x="1036" y="189"/>
                        <a:pt x="1072" y="153"/>
                        <a:pt x="1072" y="109"/>
                      </a:cubicBezTo>
                      <a:cubicBezTo>
                        <a:pt x="1072" y="104"/>
                        <a:pt x="1072" y="104"/>
                        <a:pt x="1072" y="104"/>
                      </a:cubicBezTo>
                      <a:cubicBezTo>
                        <a:pt x="1072" y="103"/>
                        <a:pt x="1072" y="103"/>
                        <a:pt x="1072" y="103"/>
                      </a:cubicBezTo>
                      <a:cubicBezTo>
                        <a:pt x="1072" y="95"/>
                        <a:pt x="1078" y="89"/>
                        <a:pt x="1085" y="89"/>
                      </a:cubicBezTo>
                      <a:cubicBezTo>
                        <a:pt x="1085" y="89"/>
                        <a:pt x="1086" y="89"/>
                        <a:pt x="1086" y="89"/>
                      </a:cubicBezTo>
                      <a:cubicBezTo>
                        <a:pt x="1086" y="89"/>
                        <a:pt x="1086" y="89"/>
                        <a:pt x="1086" y="89"/>
                      </a:cubicBezTo>
                      <a:cubicBezTo>
                        <a:pt x="1220" y="89"/>
                        <a:pt x="1220" y="89"/>
                        <a:pt x="1220" y="89"/>
                      </a:cubicBezTo>
                      <a:cubicBezTo>
                        <a:pt x="1287" y="89"/>
                        <a:pt x="1341" y="144"/>
                        <a:pt x="1341" y="211"/>
                      </a:cubicBezTo>
                      <a:lnTo>
                        <a:pt x="1341" y="2657"/>
                      </a:lnTo>
                      <a:close/>
                    </a:path>
                  </a:pathLst>
                </a:custGeom>
                <a:solidFill>
                  <a:srgbClr val="ECECE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  <p:sp>
              <p:nvSpPr>
                <p:cNvPr id="41" name="Freeform 17">
                  <a:extLst>
                    <a:ext uri="{FF2B5EF4-FFF2-40B4-BE49-F238E27FC236}">
                      <a16:creationId xmlns:a16="http://schemas.microsoft.com/office/drawing/2014/main" id="{84BA5AD5-07FD-48E6-8C88-FCE9F677E08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107138" y="2575878"/>
                  <a:ext cx="4166553" cy="8567103"/>
                </a:xfrm>
                <a:custGeom>
                  <a:avLst/>
                  <a:gdLst>
                    <a:gd name="T0" fmla="*/ 1171 w 1370"/>
                    <a:gd name="T1" fmla="*/ 0 h 2819"/>
                    <a:gd name="T2" fmla="*/ 199 w 1370"/>
                    <a:gd name="T3" fmla="*/ 0 h 2819"/>
                    <a:gd name="T4" fmla="*/ 0 w 1370"/>
                    <a:gd name="T5" fmla="*/ 199 h 2819"/>
                    <a:gd name="T6" fmla="*/ 0 w 1370"/>
                    <a:gd name="T7" fmla="*/ 2621 h 2819"/>
                    <a:gd name="T8" fmla="*/ 199 w 1370"/>
                    <a:gd name="T9" fmla="*/ 2819 h 2819"/>
                    <a:gd name="T10" fmla="*/ 1171 w 1370"/>
                    <a:gd name="T11" fmla="*/ 2819 h 2819"/>
                    <a:gd name="T12" fmla="*/ 1370 w 1370"/>
                    <a:gd name="T13" fmla="*/ 2621 h 2819"/>
                    <a:gd name="T14" fmla="*/ 1370 w 1370"/>
                    <a:gd name="T15" fmla="*/ 199 h 2819"/>
                    <a:gd name="T16" fmla="*/ 1171 w 1370"/>
                    <a:gd name="T17" fmla="*/ 0 h 2819"/>
                    <a:gd name="T18" fmla="*/ 1306 w 1370"/>
                    <a:gd name="T19" fmla="*/ 2633 h 2819"/>
                    <a:gd name="T20" fmla="*/ 1185 w 1370"/>
                    <a:gd name="T21" fmla="*/ 2754 h 2819"/>
                    <a:gd name="T22" fmla="*/ 186 w 1370"/>
                    <a:gd name="T23" fmla="*/ 2754 h 2819"/>
                    <a:gd name="T24" fmla="*/ 64 w 1370"/>
                    <a:gd name="T25" fmla="*/ 2633 h 2819"/>
                    <a:gd name="T26" fmla="*/ 64 w 1370"/>
                    <a:gd name="T27" fmla="*/ 187 h 2819"/>
                    <a:gd name="T28" fmla="*/ 186 w 1370"/>
                    <a:gd name="T29" fmla="*/ 65 h 2819"/>
                    <a:gd name="T30" fmla="*/ 319 w 1370"/>
                    <a:gd name="T31" fmla="*/ 65 h 2819"/>
                    <a:gd name="T32" fmla="*/ 319 w 1370"/>
                    <a:gd name="T33" fmla="*/ 65 h 2819"/>
                    <a:gd name="T34" fmla="*/ 320 w 1370"/>
                    <a:gd name="T35" fmla="*/ 65 h 2819"/>
                    <a:gd name="T36" fmla="*/ 334 w 1370"/>
                    <a:gd name="T37" fmla="*/ 79 h 2819"/>
                    <a:gd name="T38" fmla="*/ 334 w 1370"/>
                    <a:gd name="T39" fmla="*/ 79 h 2819"/>
                    <a:gd name="T40" fmla="*/ 334 w 1370"/>
                    <a:gd name="T41" fmla="*/ 80 h 2819"/>
                    <a:gd name="T42" fmla="*/ 334 w 1370"/>
                    <a:gd name="T43" fmla="*/ 85 h 2819"/>
                    <a:gd name="T44" fmla="*/ 413 w 1370"/>
                    <a:gd name="T45" fmla="*/ 165 h 2819"/>
                    <a:gd name="T46" fmla="*/ 957 w 1370"/>
                    <a:gd name="T47" fmla="*/ 165 h 2819"/>
                    <a:gd name="T48" fmla="*/ 1037 w 1370"/>
                    <a:gd name="T49" fmla="*/ 85 h 2819"/>
                    <a:gd name="T50" fmla="*/ 1037 w 1370"/>
                    <a:gd name="T51" fmla="*/ 80 h 2819"/>
                    <a:gd name="T52" fmla="*/ 1037 w 1370"/>
                    <a:gd name="T53" fmla="*/ 79 h 2819"/>
                    <a:gd name="T54" fmla="*/ 1050 w 1370"/>
                    <a:gd name="T55" fmla="*/ 65 h 2819"/>
                    <a:gd name="T56" fmla="*/ 1051 w 1370"/>
                    <a:gd name="T57" fmla="*/ 65 h 2819"/>
                    <a:gd name="T58" fmla="*/ 1051 w 1370"/>
                    <a:gd name="T59" fmla="*/ 65 h 2819"/>
                    <a:gd name="T60" fmla="*/ 1185 w 1370"/>
                    <a:gd name="T61" fmla="*/ 65 h 2819"/>
                    <a:gd name="T62" fmla="*/ 1306 w 1370"/>
                    <a:gd name="T63" fmla="*/ 187 h 2819"/>
                    <a:gd name="T64" fmla="*/ 1306 w 1370"/>
                    <a:gd name="T65" fmla="*/ 2633 h 28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70" h="2819">
                      <a:moveTo>
                        <a:pt x="1171" y="0"/>
                      </a:moveTo>
                      <a:cubicBezTo>
                        <a:pt x="199" y="0"/>
                        <a:pt x="199" y="0"/>
                        <a:pt x="199" y="0"/>
                      </a:cubicBezTo>
                      <a:cubicBezTo>
                        <a:pt x="89" y="0"/>
                        <a:pt x="0" y="89"/>
                        <a:pt x="0" y="199"/>
                      </a:cubicBezTo>
                      <a:cubicBezTo>
                        <a:pt x="0" y="2621"/>
                        <a:pt x="0" y="2621"/>
                        <a:pt x="0" y="2621"/>
                      </a:cubicBezTo>
                      <a:cubicBezTo>
                        <a:pt x="0" y="2730"/>
                        <a:pt x="89" y="2819"/>
                        <a:pt x="199" y="2819"/>
                      </a:cubicBezTo>
                      <a:cubicBezTo>
                        <a:pt x="1171" y="2819"/>
                        <a:pt x="1171" y="2819"/>
                        <a:pt x="1171" y="2819"/>
                      </a:cubicBezTo>
                      <a:cubicBezTo>
                        <a:pt x="1281" y="2819"/>
                        <a:pt x="1370" y="2730"/>
                        <a:pt x="1370" y="2621"/>
                      </a:cubicBezTo>
                      <a:cubicBezTo>
                        <a:pt x="1370" y="199"/>
                        <a:pt x="1370" y="199"/>
                        <a:pt x="1370" y="199"/>
                      </a:cubicBezTo>
                      <a:cubicBezTo>
                        <a:pt x="1370" y="89"/>
                        <a:pt x="1281" y="0"/>
                        <a:pt x="1171" y="0"/>
                      </a:cubicBezTo>
                      <a:close/>
                      <a:moveTo>
                        <a:pt x="1306" y="2633"/>
                      </a:moveTo>
                      <a:cubicBezTo>
                        <a:pt x="1306" y="2700"/>
                        <a:pt x="1252" y="2754"/>
                        <a:pt x="1185" y="2754"/>
                      </a:cubicBezTo>
                      <a:cubicBezTo>
                        <a:pt x="186" y="2754"/>
                        <a:pt x="186" y="2754"/>
                        <a:pt x="186" y="2754"/>
                      </a:cubicBezTo>
                      <a:cubicBezTo>
                        <a:pt x="119" y="2754"/>
                        <a:pt x="64" y="2700"/>
                        <a:pt x="64" y="2633"/>
                      </a:cubicBezTo>
                      <a:cubicBezTo>
                        <a:pt x="64" y="187"/>
                        <a:pt x="64" y="187"/>
                        <a:pt x="64" y="187"/>
                      </a:cubicBezTo>
                      <a:cubicBezTo>
                        <a:pt x="64" y="120"/>
                        <a:pt x="119" y="65"/>
                        <a:pt x="186" y="65"/>
                      </a:cubicBezTo>
                      <a:cubicBezTo>
                        <a:pt x="319" y="65"/>
                        <a:pt x="319" y="65"/>
                        <a:pt x="319" y="65"/>
                      </a:cubicBezTo>
                      <a:cubicBezTo>
                        <a:pt x="319" y="65"/>
                        <a:pt x="319" y="65"/>
                        <a:pt x="319" y="65"/>
                      </a:cubicBezTo>
                      <a:cubicBezTo>
                        <a:pt x="320" y="65"/>
                        <a:pt x="320" y="65"/>
                        <a:pt x="320" y="65"/>
                      </a:cubicBezTo>
                      <a:cubicBezTo>
                        <a:pt x="328" y="65"/>
                        <a:pt x="334" y="71"/>
                        <a:pt x="334" y="79"/>
                      </a:cubicBezTo>
                      <a:cubicBezTo>
                        <a:pt x="334" y="79"/>
                        <a:pt x="334" y="79"/>
                        <a:pt x="334" y="79"/>
                      </a:cubicBezTo>
                      <a:cubicBezTo>
                        <a:pt x="334" y="80"/>
                        <a:pt x="334" y="80"/>
                        <a:pt x="334" y="80"/>
                      </a:cubicBezTo>
                      <a:cubicBezTo>
                        <a:pt x="334" y="85"/>
                        <a:pt x="334" y="85"/>
                        <a:pt x="334" y="85"/>
                      </a:cubicBezTo>
                      <a:cubicBezTo>
                        <a:pt x="334" y="129"/>
                        <a:pt x="369" y="165"/>
                        <a:pt x="413" y="165"/>
                      </a:cubicBezTo>
                      <a:cubicBezTo>
                        <a:pt x="957" y="165"/>
                        <a:pt x="957" y="165"/>
                        <a:pt x="957" y="165"/>
                      </a:cubicBezTo>
                      <a:cubicBezTo>
                        <a:pt x="1001" y="165"/>
                        <a:pt x="1037" y="129"/>
                        <a:pt x="1037" y="85"/>
                      </a:cubicBezTo>
                      <a:cubicBezTo>
                        <a:pt x="1037" y="80"/>
                        <a:pt x="1037" y="80"/>
                        <a:pt x="1037" y="80"/>
                      </a:cubicBezTo>
                      <a:cubicBezTo>
                        <a:pt x="1037" y="79"/>
                        <a:pt x="1037" y="79"/>
                        <a:pt x="1037" y="79"/>
                      </a:cubicBezTo>
                      <a:cubicBezTo>
                        <a:pt x="1037" y="71"/>
                        <a:pt x="1043" y="65"/>
                        <a:pt x="1050" y="65"/>
                      </a:cubicBezTo>
                      <a:cubicBezTo>
                        <a:pt x="1050" y="65"/>
                        <a:pt x="1051" y="65"/>
                        <a:pt x="1051" y="65"/>
                      </a:cubicBezTo>
                      <a:cubicBezTo>
                        <a:pt x="1051" y="65"/>
                        <a:pt x="1051" y="65"/>
                        <a:pt x="1051" y="65"/>
                      </a:cubicBezTo>
                      <a:cubicBezTo>
                        <a:pt x="1185" y="65"/>
                        <a:pt x="1185" y="65"/>
                        <a:pt x="1185" y="65"/>
                      </a:cubicBezTo>
                      <a:cubicBezTo>
                        <a:pt x="1252" y="65"/>
                        <a:pt x="1306" y="120"/>
                        <a:pt x="1306" y="187"/>
                      </a:cubicBezTo>
                      <a:lnTo>
                        <a:pt x="1306" y="2633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 dirty="0"/>
                </a:p>
              </p:txBody>
            </p:sp>
            <p:sp>
              <p:nvSpPr>
                <p:cNvPr id="42" name="Freeform 18">
                  <a:extLst>
                    <a:ext uri="{FF2B5EF4-FFF2-40B4-BE49-F238E27FC236}">
                      <a16:creationId xmlns:a16="http://schemas.microsoft.com/office/drawing/2014/main" id="{9EC21085-BC91-43C6-9500-BD423E5568E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706703" y="2797652"/>
                  <a:ext cx="1040765" cy="132715"/>
                </a:xfrm>
                <a:custGeom>
                  <a:avLst/>
                  <a:gdLst>
                    <a:gd name="T0" fmla="*/ 13 w 342"/>
                    <a:gd name="T1" fmla="*/ 9 h 44"/>
                    <a:gd name="T2" fmla="*/ 0 w 342"/>
                    <a:gd name="T3" fmla="*/ 22 h 44"/>
                    <a:gd name="T4" fmla="*/ 13 w 342"/>
                    <a:gd name="T5" fmla="*/ 35 h 44"/>
                    <a:gd name="T6" fmla="*/ 26 w 342"/>
                    <a:gd name="T7" fmla="*/ 22 h 44"/>
                    <a:gd name="T8" fmla="*/ 13 w 342"/>
                    <a:gd name="T9" fmla="*/ 9 h 44"/>
                    <a:gd name="T10" fmla="*/ 234 w 342"/>
                    <a:gd name="T11" fmla="*/ 13 h 44"/>
                    <a:gd name="T12" fmla="*/ 86 w 342"/>
                    <a:gd name="T13" fmla="*/ 13 h 44"/>
                    <a:gd name="T14" fmla="*/ 77 w 342"/>
                    <a:gd name="T15" fmla="*/ 22 h 44"/>
                    <a:gd name="T16" fmla="*/ 86 w 342"/>
                    <a:gd name="T17" fmla="*/ 31 h 44"/>
                    <a:gd name="T18" fmla="*/ 234 w 342"/>
                    <a:gd name="T19" fmla="*/ 31 h 44"/>
                    <a:gd name="T20" fmla="*/ 243 w 342"/>
                    <a:gd name="T21" fmla="*/ 22 h 44"/>
                    <a:gd name="T22" fmla="*/ 234 w 342"/>
                    <a:gd name="T23" fmla="*/ 13 h 44"/>
                    <a:gd name="T24" fmla="*/ 320 w 342"/>
                    <a:gd name="T25" fmla="*/ 0 h 44"/>
                    <a:gd name="T26" fmla="*/ 298 w 342"/>
                    <a:gd name="T27" fmla="*/ 22 h 44"/>
                    <a:gd name="T28" fmla="*/ 320 w 342"/>
                    <a:gd name="T29" fmla="*/ 44 h 44"/>
                    <a:gd name="T30" fmla="*/ 342 w 342"/>
                    <a:gd name="T31" fmla="*/ 22 h 44"/>
                    <a:gd name="T32" fmla="*/ 320 w 342"/>
                    <a:gd name="T3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42" h="44">
                      <a:moveTo>
                        <a:pt x="13" y="9"/>
                      </a:moveTo>
                      <a:cubicBezTo>
                        <a:pt x="6" y="9"/>
                        <a:pt x="0" y="15"/>
                        <a:pt x="0" y="22"/>
                      </a:cubicBezTo>
                      <a:cubicBezTo>
                        <a:pt x="0" y="30"/>
                        <a:pt x="6" y="35"/>
                        <a:pt x="13" y="35"/>
                      </a:cubicBezTo>
                      <a:cubicBezTo>
                        <a:pt x="20" y="35"/>
                        <a:pt x="26" y="30"/>
                        <a:pt x="26" y="22"/>
                      </a:cubicBezTo>
                      <a:cubicBezTo>
                        <a:pt x="26" y="15"/>
                        <a:pt x="20" y="9"/>
                        <a:pt x="13" y="9"/>
                      </a:cubicBezTo>
                      <a:close/>
                      <a:moveTo>
                        <a:pt x="234" y="13"/>
                      </a:moveTo>
                      <a:cubicBezTo>
                        <a:pt x="86" y="13"/>
                        <a:pt x="86" y="13"/>
                        <a:pt x="86" y="13"/>
                      </a:cubicBezTo>
                      <a:cubicBezTo>
                        <a:pt x="81" y="13"/>
                        <a:pt x="77" y="17"/>
                        <a:pt x="77" y="22"/>
                      </a:cubicBezTo>
                      <a:cubicBezTo>
                        <a:pt x="77" y="27"/>
                        <a:pt x="81" y="31"/>
                        <a:pt x="86" y="31"/>
                      </a:cubicBezTo>
                      <a:cubicBezTo>
                        <a:pt x="234" y="31"/>
                        <a:pt x="234" y="31"/>
                        <a:pt x="234" y="31"/>
                      </a:cubicBezTo>
                      <a:cubicBezTo>
                        <a:pt x="239" y="31"/>
                        <a:pt x="243" y="27"/>
                        <a:pt x="243" y="22"/>
                      </a:cubicBezTo>
                      <a:cubicBezTo>
                        <a:pt x="243" y="17"/>
                        <a:pt x="239" y="13"/>
                        <a:pt x="234" y="13"/>
                      </a:cubicBezTo>
                      <a:close/>
                      <a:moveTo>
                        <a:pt x="320" y="0"/>
                      </a:moveTo>
                      <a:cubicBezTo>
                        <a:pt x="308" y="0"/>
                        <a:pt x="298" y="10"/>
                        <a:pt x="298" y="22"/>
                      </a:cubicBezTo>
                      <a:cubicBezTo>
                        <a:pt x="298" y="34"/>
                        <a:pt x="308" y="44"/>
                        <a:pt x="320" y="44"/>
                      </a:cubicBezTo>
                      <a:cubicBezTo>
                        <a:pt x="332" y="44"/>
                        <a:pt x="342" y="34"/>
                        <a:pt x="342" y="22"/>
                      </a:cubicBezTo>
                      <a:cubicBezTo>
                        <a:pt x="342" y="10"/>
                        <a:pt x="332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ECECE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  <p:sp>
              <p:nvSpPr>
                <p:cNvPr id="43" name="Rectangle 19">
                  <a:extLst>
                    <a:ext uri="{FF2B5EF4-FFF2-40B4-BE49-F238E27FC236}">
                      <a16:creationId xmlns:a16="http://schemas.microsoft.com/office/drawing/2014/main" id="{58DD9C52-C2E9-47CE-B455-3429E5110A0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033795" y="3340735"/>
                  <a:ext cx="73343" cy="68104"/>
                </a:xfrm>
                <a:prstGeom prst="rect">
                  <a:avLst/>
                </a:prstGeom>
                <a:solidFill>
                  <a:srgbClr val="FAFAF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  <p:sp>
              <p:nvSpPr>
                <p:cNvPr id="44" name="Rectangle 20">
                  <a:extLst>
                    <a:ext uri="{FF2B5EF4-FFF2-40B4-BE49-F238E27FC236}">
                      <a16:creationId xmlns:a16="http://schemas.microsoft.com/office/drawing/2014/main" id="{AEC717C0-CB82-471B-A65E-C6BB03337A6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273690" y="3340735"/>
                  <a:ext cx="73343" cy="68104"/>
                </a:xfrm>
                <a:prstGeom prst="rect">
                  <a:avLst/>
                </a:prstGeom>
                <a:solidFill>
                  <a:srgbClr val="FAFAF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  <p:sp>
              <p:nvSpPr>
                <p:cNvPr id="45" name="Rectangle 21">
                  <a:extLst>
                    <a:ext uri="{FF2B5EF4-FFF2-40B4-BE49-F238E27FC236}">
                      <a16:creationId xmlns:a16="http://schemas.microsoft.com/office/drawing/2014/main" id="{497AA4D2-32E3-4C15-B40F-EFDBA91B299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033795" y="10320497"/>
                  <a:ext cx="73343" cy="66358"/>
                </a:xfrm>
                <a:prstGeom prst="rect">
                  <a:avLst/>
                </a:prstGeom>
                <a:solidFill>
                  <a:srgbClr val="FAFAF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  <p:sp>
              <p:nvSpPr>
                <p:cNvPr id="46" name="Rectangle 22">
                  <a:extLst>
                    <a:ext uri="{FF2B5EF4-FFF2-40B4-BE49-F238E27FC236}">
                      <a16:creationId xmlns:a16="http://schemas.microsoft.com/office/drawing/2014/main" id="{E992AA97-FF60-4705-8CCD-CC9871CAAC2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273690" y="10320497"/>
                  <a:ext cx="73343" cy="66358"/>
                </a:xfrm>
                <a:prstGeom prst="rect">
                  <a:avLst/>
                </a:prstGeom>
                <a:solidFill>
                  <a:srgbClr val="FAFAF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958119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B5D47992-A126-4CA5-A072-B16151457335}"/>
              </a:ext>
            </a:extLst>
          </p:cNvPr>
          <p:cNvCxnSpPr/>
          <p:nvPr/>
        </p:nvCxnSpPr>
        <p:spPr>
          <a:xfrm>
            <a:off x="319087" y="952500"/>
            <a:ext cx="11553825" cy="0"/>
          </a:xfrm>
          <a:prstGeom prst="line">
            <a:avLst/>
          </a:prstGeom>
          <a:ln w="31750">
            <a:solidFill>
              <a:srgbClr val="FF0000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F08B995C-A52E-429B-9533-40B80B1CFEA2}"/>
              </a:ext>
            </a:extLst>
          </p:cNvPr>
          <p:cNvSpPr txBox="1"/>
          <p:nvPr/>
        </p:nvSpPr>
        <p:spPr>
          <a:xfrm>
            <a:off x="1140137" y="77542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成果展示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2EF9630-1413-4AD1-A553-5A1D490CB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-145421"/>
            <a:ext cx="2879983" cy="121417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01443C2-989B-4C84-8190-4C8C741359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1" y="-27975"/>
            <a:ext cx="1044886" cy="980475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C07F47C6-9C21-46A7-8A66-36A3C03885E6}"/>
              </a:ext>
            </a:extLst>
          </p:cNvPr>
          <p:cNvGrpSpPr/>
          <p:nvPr/>
        </p:nvGrpSpPr>
        <p:grpSpPr>
          <a:xfrm>
            <a:off x="480108" y="461665"/>
            <a:ext cx="12254358" cy="21799274"/>
            <a:chOff x="480108" y="461665"/>
            <a:chExt cx="12254358" cy="21799274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CECA86E4-DDDE-49CD-A1D9-3ED3CC5143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4" t="4687" r="94"/>
            <a:stretch/>
          </p:blipFill>
          <p:spPr>
            <a:xfrm>
              <a:off x="8039411" y="1443337"/>
              <a:ext cx="3779877" cy="20817602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10AA266D-941A-4139-AC04-4A6CF91275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81750" y="1341850"/>
              <a:ext cx="6797464" cy="3823573"/>
            </a:xfrm>
            <a:prstGeom prst="rect">
              <a:avLst/>
            </a:prstGeom>
          </p:spPr>
        </p:pic>
        <p:grpSp>
          <p:nvGrpSpPr>
            <p:cNvPr id="12" name="Group 18">
              <a:extLst>
                <a:ext uri="{FF2B5EF4-FFF2-40B4-BE49-F238E27FC236}">
                  <a16:creationId xmlns:a16="http://schemas.microsoft.com/office/drawing/2014/main" id="{B8B72545-EC62-4B33-B328-A67D6C541784}"/>
                </a:ext>
              </a:extLst>
            </p:cNvPr>
            <p:cNvGrpSpPr>
              <a:grpSpLocks noChangeAspect="1"/>
            </p:cNvGrpSpPr>
            <p:nvPr/>
          </p:nvGrpSpPr>
          <p:grpSpPr>
            <a:xfrm rot="16200000">
              <a:off x="2022613" y="-361659"/>
              <a:ext cx="4086479" cy="7171490"/>
              <a:chOff x="8162247" y="1394903"/>
              <a:chExt cx="8071060" cy="10903333"/>
            </a:xfrm>
          </p:grpSpPr>
          <p:sp>
            <p:nvSpPr>
              <p:cNvPr id="13" name="Rectangle: Rounded Corners 19">
                <a:extLst>
                  <a:ext uri="{FF2B5EF4-FFF2-40B4-BE49-F238E27FC236}">
                    <a16:creationId xmlns:a16="http://schemas.microsoft.com/office/drawing/2014/main" id="{FF677B5F-FBFC-44F7-8D7B-7CA5D57AB844}"/>
                  </a:ext>
                </a:extLst>
              </p:cNvPr>
              <p:cNvSpPr/>
              <p:nvPr/>
            </p:nvSpPr>
            <p:spPr>
              <a:xfrm>
                <a:off x="16187588" y="2861559"/>
                <a:ext cx="45719" cy="45776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92000">
                    <a:srgbClr val="EFEFEF"/>
                  </a:gs>
                  <a:gs pos="10000">
                    <a:srgbClr val="F2F2F2"/>
                  </a:gs>
                  <a:gs pos="0">
                    <a:srgbClr val="5F5F5F"/>
                  </a:gs>
                  <a:gs pos="100000">
                    <a:srgbClr val="5F5F5F"/>
                  </a:gs>
                </a:gsLst>
                <a:lin ang="5400000" scaled="1"/>
              </a:gradFill>
              <a:ln w="254">
                <a:solidFill>
                  <a:srgbClr val="DDDDD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4" name="AutoShape 3">
                <a:extLst>
                  <a:ext uri="{FF2B5EF4-FFF2-40B4-BE49-F238E27FC236}">
                    <a16:creationId xmlns:a16="http://schemas.microsoft.com/office/drawing/2014/main" id="{15B682A6-BE0F-4D87-81B7-79F2A4602071}"/>
                  </a:ext>
                </a:extLst>
              </p:cNvPr>
              <p:cNvSpPr>
                <a:spLocks noChangeAspect="1" noChangeArrowheads="1" noTextEdit="1"/>
              </p:cNvSpPr>
              <p:nvPr/>
            </p:nvSpPr>
            <p:spPr bwMode="auto">
              <a:xfrm>
                <a:off x="8162247" y="1420441"/>
                <a:ext cx="8060004" cy="1087511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" name="Freeform: Shape 21">
                <a:extLst>
                  <a:ext uri="{FF2B5EF4-FFF2-40B4-BE49-F238E27FC236}">
                    <a16:creationId xmlns:a16="http://schemas.microsoft.com/office/drawing/2014/main" id="{04513B1D-FA9D-47E9-A114-BD23B077B2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4923" y="1468608"/>
                <a:ext cx="8015851" cy="10829628"/>
              </a:xfrm>
              <a:custGeom>
                <a:avLst/>
                <a:gdLst>
                  <a:gd name="connsiteX0" fmla="*/ 457819 w 8015851"/>
                  <a:gd name="connsiteY0" fmla="*/ 272949 h 10829628"/>
                  <a:gd name="connsiteX1" fmla="*/ 260907 w 8015851"/>
                  <a:gd name="connsiteY1" fmla="*/ 469749 h 10829628"/>
                  <a:gd name="connsiteX2" fmla="*/ 260907 w 8015851"/>
                  <a:gd name="connsiteY2" fmla="*/ 10347839 h 10829628"/>
                  <a:gd name="connsiteX3" fmla="*/ 457819 w 8015851"/>
                  <a:gd name="connsiteY3" fmla="*/ 10544639 h 10829628"/>
                  <a:gd name="connsiteX4" fmla="*/ 7559371 w 8015851"/>
                  <a:gd name="connsiteY4" fmla="*/ 10544639 h 10829628"/>
                  <a:gd name="connsiteX5" fmla="*/ 7756283 w 8015851"/>
                  <a:gd name="connsiteY5" fmla="*/ 10347839 h 10829628"/>
                  <a:gd name="connsiteX6" fmla="*/ 7756283 w 8015851"/>
                  <a:gd name="connsiteY6" fmla="*/ 469749 h 10829628"/>
                  <a:gd name="connsiteX7" fmla="*/ 7559371 w 8015851"/>
                  <a:gd name="connsiteY7" fmla="*/ 272949 h 10829628"/>
                  <a:gd name="connsiteX8" fmla="*/ 457819 w 8015851"/>
                  <a:gd name="connsiteY8" fmla="*/ 272949 h 10829628"/>
                  <a:gd name="connsiteX9" fmla="*/ 460499 w 8015851"/>
                  <a:gd name="connsiteY9" fmla="*/ 0 h 10829628"/>
                  <a:gd name="connsiteX10" fmla="*/ 7555353 w 8015851"/>
                  <a:gd name="connsiteY10" fmla="*/ 0 h 10829628"/>
                  <a:gd name="connsiteX11" fmla="*/ 8015851 w 8015851"/>
                  <a:gd name="connsiteY11" fmla="*/ 460228 h 10829628"/>
                  <a:gd name="connsiteX12" fmla="*/ 8015851 w 8015851"/>
                  <a:gd name="connsiteY12" fmla="*/ 10369401 h 10829628"/>
                  <a:gd name="connsiteX13" fmla="*/ 7555353 w 8015851"/>
                  <a:gd name="connsiteY13" fmla="*/ 10829628 h 10829628"/>
                  <a:gd name="connsiteX14" fmla="*/ 460499 w 8015851"/>
                  <a:gd name="connsiteY14" fmla="*/ 10829628 h 10829628"/>
                  <a:gd name="connsiteX15" fmla="*/ 0 w 8015851"/>
                  <a:gd name="connsiteY15" fmla="*/ 10369401 h 10829628"/>
                  <a:gd name="connsiteX16" fmla="*/ 0 w 8015851"/>
                  <a:gd name="connsiteY16" fmla="*/ 460228 h 10829628"/>
                  <a:gd name="connsiteX17" fmla="*/ 460499 w 8015851"/>
                  <a:gd name="connsiteY17" fmla="*/ 0 h 10829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015851" h="10829628">
                    <a:moveTo>
                      <a:pt x="457819" y="272949"/>
                    </a:moveTo>
                    <a:cubicBezTo>
                      <a:pt x="349835" y="272949"/>
                      <a:pt x="260907" y="361827"/>
                      <a:pt x="260907" y="469749"/>
                    </a:cubicBezTo>
                    <a:cubicBezTo>
                      <a:pt x="260907" y="469749"/>
                      <a:pt x="260907" y="469749"/>
                      <a:pt x="260907" y="10347839"/>
                    </a:cubicBezTo>
                    <a:cubicBezTo>
                      <a:pt x="260907" y="10455762"/>
                      <a:pt x="349835" y="10544639"/>
                      <a:pt x="457819" y="10544639"/>
                    </a:cubicBezTo>
                    <a:cubicBezTo>
                      <a:pt x="457819" y="10544639"/>
                      <a:pt x="457819" y="10544639"/>
                      <a:pt x="7559371" y="10544639"/>
                    </a:cubicBezTo>
                    <a:cubicBezTo>
                      <a:pt x="7667355" y="10544639"/>
                      <a:pt x="7756283" y="10455762"/>
                      <a:pt x="7756283" y="10347839"/>
                    </a:cubicBezTo>
                    <a:cubicBezTo>
                      <a:pt x="7756283" y="10347839"/>
                      <a:pt x="7756283" y="10347839"/>
                      <a:pt x="7756283" y="469749"/>
                    </a:cubicBezTo>
                    <a:cubicBezTo>
                      <a:pt x="7756283" y="361827"/>
                      <a:pt x="7667355" y="272949"/>
                      <a:pt x="7559371" y="272949"/>
                    </a:cubicBezTo>
                    <a:cubicBezTo>
                      <a:pt x="7559371" y="272949"/>
                      <a:pt x="7559371" y="272949"/>
                      <a:pt x="457819" y="272949"/>
                    </a:cubicBezTo>
                    <a:close/>
                    <a:moveTo>
                      <a:pt x="460499" y="0"/>
                    </a:moveTo>
                    <a:cubicBezTo>
                      <a:pt x="7555353" y="0"/>
                      <a:pt x="7555353" y="0"/>
                      <a:pt x="7555353" y="0"/>
                    </a:cubicBezTo>
                    <a:cubicBezTo>
                      <a:pt x="7809421" y="0"/>
                      <a:pt x="8015851" y="206309"/>
                      <a:pt x="8015851" y="460228"/>
                    </a:cubicBezTo>
                    <a:cubicBezTo>
                      <a:pt x="8015851" y="10369401"/>
                      <a:pt x="8015851" y="10369401"/>
                      <a:pt x="8015851" y="10369401"/>
                    </a:cubicBezTo>
                    <a:cubicBezTo>
                      <a:pt x="8015851" y="10623319"/>
                      <a:pt x="7809421" y="10829628"/>
                      <a:pt x="7555353" y="10829628"/>
                    </a:cubicBezTo>
                    <a:cubicBezTo>
                      <a:pt x="460499" y="10829628"/>
                      <a:pt x="460499" y="10829628"/>
                      <a:pt x="460499" y="10829628"/>
                    </a:cubicBezTo>
                    <a:cubicBezTo>
                      <a:pt x="206431" y="10829628"/>
                      <a:pt x="0" y="10623319"/>
                      <a:pt x="0" y="10369401"/>
                    </a:cubicBezTo>
                    <a:cubicBezTo>
                      <a:pt x="0" y="460228"/>
                      <a:pt x="0" y="460228"/>
                      <a:pt x="0" y="460228"/>
                    </a:cubicBezTo>
                    <a:cubicBezTo>
                      <a:pt x="0" y="206309"/>
                      <a:pt x="206431" y="0"/>
                      <a:pt x="460499" y="0"/>
                    </a:cubicBezTo>
                    <a:close/>
                  </a:path>
                </a:pathLst>
              </a:custGeom>
              <a:solidFill>
                <a:srgbClr val="111111"/>
              </a:solidFill>
              <a:ln w="25400">
                <a:noFill/>
                <a:round/>
                <a:headEnd/>
                <a:tailEnd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900"/>
              </a:p>
            </p:txBody>
          </p:sp>
          <p:sp>
            <p:nvSpPr>
              <p:cNvPr id="16" name="Rectangle: Rounded Corners 22">
                <a:extLst>
                  <a:ext uri="{FF2B5EF4-FFF2-40B4-BE49-F238E27FC236}">
                    <a16:creationId xmlns:a16="http://schemas.microsoft.com/office/drawing/2014/main" id="{B432719C-CF2E-4EEA-95EC-6D592C433F40}"/>
                  </a:ext>
                </a:extLst>
              </p:cNvPr>
              <p:cNvSpPr/>
              <p:nvPr/>
            </p:nvSpPr>
            <p:spPr>
              <a:xfrm>
                <a:off x="16187588" y="3572759"/>
                <a:ext cx="45719" cy="45776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92000">
                    <a:srgbClr val="EFEFEF"/>
                  </a:gs>
                  <a:gs pos="10000">
                    <a:srgbClr val="F2F2F2"/>
                  </a:gs>
                  <a:gs pos="0">
                    <a:srgbClr val="5F5F5F"/>
                  </a:gs>
                  <a:gs pos="100000">
                    <a:srgbClr val="5F5F5F"/>
                  </a:gs>
                </a:gsLst>
                <a:lin ang="5400000" scaled="1"/>
              </a:gradFill>
              <a:ln w="254">
                <a:solidFill>
                  <a:srgbClr val="DDDDD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7" name="Rectangle: Rounded Corners 23">
                <a:extLst>
                  <a:ext uri="{FF2B5EF4-FFF2-40B4-BE49-F238E27FC236}">
                    <a16:creationId xmlns:a16="http://schemas.microsoft.com/office/drawing/2014/main" id="{1D8A6C51-143F-46F2-949F-3BC19652AD4E}"/>
                  </a:ext>
                </a:extLst>
              </p:cNvPr>
              <p:cNvSpPr/>
              <p:nvPr/>
            </p:nvSpPr>
            <p:spPr>
              <a:xfrm rot="16200000">
                <a:off x="15069377" y="1188883"/>
                <a:ext cx="45719" cy="45776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92000">
                    <a:srgbClr val="EFEFEF"/>
                  </a:gs>
                  <a:gs pos="10000">
                    <a:srgbClr val="F2F2F2"/>
                  </a:gs>
                  <a:gs pos="0">
                    <a:srgbClr val="5F5F5F"/>
                  </a:gs>
                  <a:gs pos="100000">
                    <a:srgbClr val="5F5F5F"/>
                  </a:gs>
                </a:gsLst>
                <a:lin ang="5400000" scaled="1"/>
              </a:gradFill>
              <a:ln w="254">
                <a:solidFill>
                  <a:srgbClr val="DDDDD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8" name="Freeform 5">
                <a:extLst>
                  <a:ext uri="{FF2B5EF4-FFF2-40B4-BE49-F238E27FC236}">
                    <a16:creationId xmlns:a16="http://schemas.microsoft.com/office/drawing/2014/main" id="{B8042EFD-60D2-44C7-B687-D7B5CB5F89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4923" y="1468608"/>
                <a:ext cx="8015851" cy="10829628"/>
              </a:xfrm>
              <a:custGeom>
                <a:avLst/>
                <a:gdLst>
                  <a:gd name="T0" fmla="*/ 2379 w 2524"/>
                  <a:gd name="T1" fmla="*/ 3412 h 3412"/>
                  <a:gd name="T2" fmla="*/ 145 w 2524"/>
                  <a:gd name="T3" fmla="*/ 3412 h 3412"/>
                  <a:gd name="T4" fmla="*/ 0 w 2524"/>
                  <a:gd name="T5" fmla="*/ 3267 h 3412"/>
                  <a:gd name="T6" fmla="*/ 0 w 2524"/>
                  <a:gd name="T7" fmla="*/ 145 h 3412"/>
                  <a:gd name="T8" fmla="*/ 145 w 2524"/>
                  <a:gd name="T9" fmla="*/ 0 h 3412"/>
                  <a:gd name="T10" fmla="*/ 2379 w 2524"/>
                  <a:gd name="T11" fmla="*/ 0 h 3412"/>
                  <a:gd name="T12" fmla="*/ 2524 w 2524"/>
                  <a:gd name="T13" fmla="*/ 145 h 3412"/>
                  <a:gd name="T14" fmla="*/ 2524 w 2524"/>
                  <a:gd name="T15" fmla="*/ 3267 h 3412"/>
                  <a:gd name="T16" fmla="*/ 2379 w 2524"/>
                  <a:gd name="T17" fmla="*/ 3412 h 3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24" h="3412">
                    <a:moveTo>
                      <a:pt x="2379" y="3412"/>
                    </a:moveTo>
                    <a:cubicBezTo>
                      <a:pt x="145" y="3412"/>
                      <a:pt x="145" y="3412"/>
                      <a:pt x="145" y="3412"/>
                    </a:cubicBezTo>
                    <a:cubicBezTo>
                      <a:pt x="65" y="3412"/>
                      <a:pt x="0" y="3347"/>
                      <a:pt x="0" y="3267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0" y="65"/>
                      <a:pt x="65" y="0"/>
                      <a:pt x="145" y="0"/>
                    </a:cubicBezTo>
                    <a:cubicBezTo>
                      <a:pt x="2379" y="0"/>
                      <a:pt x="2379" y="0"/>
                      <a:pt x="2379" y="0"/>
                    </a:cubicBezTo>
                    <a:cubicBezTo>
                      <a:pt x="2459" y="0"/>
                      <a:pt x="2524" y="65"/>
                      <a:pt x="2524" y="145"/>
                    </a:cubicBezTo>
                    <a:cubicBezTo>
                      <a:pt x="2524" y="3267"/>
                      <a:pt x="2524" y="3267"/>
                      <a:pt x="2524" y="3267"/>
                    </a:cubicBezTo>
                    <a:cubicBezTo>
                      <a:pt x="2524" y="3347"/>
                      <a:pt x="2459" y="3412"/>
                      <a:pt x="2379" y="3412"/>
                    </a:cubicBezTo>
                    <a:close/>
                  </a:path>
                </a:pathLst>
              </a:custGeom>
              <a:noFill/>
              <a:ln w="25400">
                <a:gradFill>
                  <a:gsLst>
                    <a:gs pos="0">
                      <a:srgbClr val="DDDDDD"/>
                    </a:gs>
                    <a:gs pos="100000">
                      <a:srgbClr val="5F5F5F"/>
                    </a:gs>
                  </a:gsLst>
                  <a:lin ang="5400000" scaled="1"/>
                </a:gradFill>
                <a:round/>
                <a:headEnd/>
                <a:tailEnd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" name="Oval 25">
                <a:extLst>
                  <a:ext uri="{FF2B5EF4-FFF2-40B4-BE49-F238E27FC236}">
                    <a16:creationId xmlns:a16="http://schemas.microsoft.com/office/drawing/2014/main" id="{4DE817DD-5663-4F08-8EF7-01583948D24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2148048" y="1571443"/>
                <a:ext cx="91079" cy="91079"/>
              </a:xfrm>
              <a:prstGeom prst="ellipse">
                <a:avLst/>
              </a:prstGeom>
              <a:gradFill flip="none" rotWithShape="1">
                <a:gsLst>
                  <a:gs pos="44000">
                    <a:srgbClr val="000066"/>
                  </a:gs>
                  <a:gs pos="98230">
                    <a:srgbClr val="0066FF"/>
                  </a:gs>
                  <a:gs pos="0">
                    <a:srgbClr val="0066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31750">
                <a:solidFill>
                  <a:srgbClr val="1C1C1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0" name="Oval 26">
                <a:extLst>
                  <a:ext uri="{FF2B5EF4-FFF2-40B4-BE49-F238E27FC236}">
                    <a16:creationId xmlns:a16="http://schemas.microsoft.com/office/drawing/2014/main" id="{83A3AAF8-EF6B-4CD6-81CE-5B73AF4CCC6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2383843" y="1604990"/>
                <a:ext cx="23985" cy="23985"/>
              </a:xfrm>
              <a:prstGeom prst="ellipse">
                <a:avLst/>
              </a:prstGeom>
              <a:solidFill>
                <a:srgbClr val="000000"/>
              </a:solidFill>
              <a:ln w="317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1" name="Oval 27">
                <a:extLst>
                  <a:ext uri="{FF2B5EF4-FFF2-40B4-BE49-F238E27FC236}">
                    <a16:creationId xmlns:a16="http://schemas.microsoft.com/office/drawing/2014/main" id="{13A22A22-832A-4BB1-90BB-0EDC052C7FB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2526839" y="1571443"/>
                <a:ext cx="91079" cy="91079"/>
              </a:xfrm>
              <a:prstGeom prst="ellipse">
                <a:avLst/>
              </a:prstGeom>
              <a:solidFill>
                <a:srgbClr val="000000"/>
              </a:solidFill>
              <a:ln w="317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2" name="Oval 28">
                <a:extLst>
                  <a:ext uri="{FF2B5EF4-FFF2-40B4-BE49-F238E27FC236}">
                    <a16:creationId xmlns:a16="http://schemas.microsoft.com/office/drawing/2014/main" id="{1FAEB929-2DA9-48E8-9D86-7AAA4244348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1963387" y="1579346"/>
                <a:ext cx="75272" cy="75272"/>
              </a:xfrm>
              <a:prstGeom prst="ellipse">
                <a:avLst/>
              </a:prstGeom>
              <a:solidFill>
                <a:srgbClr val="000000"/>
              </a:solidFill>
              <a:ln w="317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3" name="Oval 29">
                <a:extLst>
                  <a:ext uri="{FF2B5EF4-FFF2-40B4-BE49-F238E27FC236}">
                    <a16:creationId xmlns:a16="http://schemas.microsoft.com/office/drawing/2014/main" id="{6BE7BB60-582C-4A3B-A36E-823FDA8AE58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1793825" y="1591276"/>
                <a:ext cx="51412" cy="51412"/>
              </a:xfrm>
              <a:prstGeom prst="ellipse">
                <a:avLst/>
              </a:prstGeom>
              <a:solidFill>
                <a:srgbClr val="000000"/>
              </a:solidFill>
              <a:ln w="317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7" name="Group 1">
              <a:extLst>
                <a:ext uri="{FF2B5EF4-FFF2-40B4-BE49-F238E27FC236}">
                  <a16:creationId xmlns:a16="http://schemas.microsoft.com/office/drawing/2014/main" id="{B1B5C362-8ABC-4488-912A-B5D3BF4F86A7}"/>
                </a:ext>
              </a:extLst>
            </p:cNvPr>
            <p:cNvGrpSpPr/>
            <p:nvPr/>
          </p:nvGrpSpPr>
          <p:grpSpPr>
            <a:xfrm>
              <a:off x="7757257" y="461665"/>
              <a:ext cx="4977209" cy="9898041"/>
              <a:chOff x="2501199" y="983448"/>
              <a:chExt cx="11354016" cy="21244178"/>
            </a:xfrm>
          </p:grpSpPr>
          <p:pic>
            <p:nvPicPr>
              <p:cNvPr id="38" name="Picture 79">
                <a:extLst>
                  <a:ext uri="{FF2B5EF4-FFF2-40B4-BE49-F238E27FC236}">
                    <a16:creationId xmlns:a16="http://schemas.microsoft.com/office/drawing/2014/main" id="{07B2861E-7C37-4F0B-994F-F359533567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1691940" y="8717516"/>
                <a:ext cx="19897344" cy="4429207"/>
              </a:xfrm>
              <a:prstGeom prst="rect">
                <a:avLst/>
              </a:prstGeom>
            </p:spPr>
          </p:pic>
          <p:grpSp>
            <p:nvGrpSpPr>
              <p:cNvPr id="39" name="Group 57">
                <a:extLst>
                  <a:ext uri="{FF2B5EF4-FFF2-40B4-BE49-F238E27FC236}">
                    <a16:creationId xmlns:a16="http://schemas.microsoft.com/office/drawing/2014/main" id="{844D3B05-192D-47D5-862A-B0DAA2F99149}"/>
                  </a:ext>
                </a:extLst>
              </p:cNvPr>
              <p:cNvGrpSpPr/>
              <p:nvPr/>
            </p:nvGrpSpPr>
            <p:grpSpPr>
              <a:xfrm>
                <a:off x="2501199" y="2502535"/>
                <a:ext cx="9909962" cy="19725091"/>
                <a:chOff x="10000616" y="2502535"/>
                <a:chExt cx="4379595" cy="8717280"/>
              </a:xfrm>
            </p:grpSpPr>
            <p:sp>
              <p:nvSpPr>
                <p:cNvPr id="40" name="Freeform 16">
                  <a:extLst>
                    <a:ext uri="{FF2B5EF4-FFF2-40B4-BE49-F238E27FC236}">
                      <a16:creationId xmlns:a16="http://schemas.microsoft.com/office/drawing/2014/main" id="{63E0050D-C759-4F94-BD2C-39B0B656E73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000616" y="2502535"/>
                  <a:ext cx="4379595" cy="8717280"/>
                </a:xfrm>
                <a:custGeom>
                  <a:avLst/>
                  <a:gdLst>
                    <a:gd name="T0" fmla="*/ 1435 w 1440"/>
                    <a:gd name="T1" fmla="*/ 659 h 2868"/>
                    <a:gd name="T2" fmla="*/ 1429 w 1440"/>
                    <a:gd name="T3" fmla="*/ 659 h 2868"/>
                    <a:gd name="T4" fmla="*/ 1429 w 1440"/>
                    <a:gd name="T5" fmla="*/ 221 h 2868"/>
                    <a:gd name="T6" fmla="*/ 1209 w 1440"/>
                    <a:gd name="T7" fmla="*/ 0 h 2868"/>
                    <a:gd name="T8" fmla="*/ 232 w 1440"/>
                    <a:gd name="T9" fmla="*/ 0 h 2868"/>
                    <a:gd name="T10" fmla="*/ 11 w 1440"/>
                    <a:gd name="T11" fmla="*/ 221 h 2868"/>
                    <a:gd name="T12" fmla="*/ 11 w 1440"/>
                    <a:gd name="T13" fmla="*/ 387 h 2868"/>
                    <a:gd name="T14" fmla="*/ 4 w 1440"/>
                    <a:gd name="T15" fmla="*/ 387 h 2868"/>
                    <a:gd name="T16" fmla="*/ 0 w 1440"/>
                    <a:gd name="T17" fmla="*/ 392 h 2868"/>
                    <a:gd name="T18" fmla="*/ 0 w 1440"/>
                    <a:gd name="T19" fmla="*/ 498 h 2868"/>
                    <a:gd name="T20" fmla="*/ 4 w 1440"/>
                    <a:gd name="T21" fmla="*/ 502 h 2868"/>
                    <a:gd name="T22" fmla="*/ 11 w 1440"/>
                    <a:gd name="T23" fmla="*/ 502 h 2868"/>
                    <a:gd name="T24" fmla="*/ 11 w 1440"/>
                    <a:gd name="T25" fmla="*/ 593 h 2868"/>
                    <a:gd name="T26" fmla="*/ 4 w 1440"/>
                    <a:gd name="T27" fmla="*/ 593 h 2868"/>
                    <a:gd name="T28" fmla="*/ 0 w 1440"/>
                    <a:gd name="T29" fmla="*/ 597 h 2868"/>
                    <a:gd name="T30" fmla="*/ 0 w 1440"/>
                    <a:gd name="T31" fmla="*/ 798 h 2868"/>
                    <a:gd name="T32" fmla="*/ 4 w 1440"/>
                    <a:gd name="T33" fmla="*/ 802 h 2868"/>
                    <a:gd name="T34" fmla="*/ 11 w 1440"/>
                    <a:gd name="T35" fmla="*/ 802 h 2868"/>
                    <a:gd name="T36" fmla="*/ 11 w 1440"/>
                    <a:gd name="T37" fmla="*/ 855 h 2868"/>
                    <a:gd name="T38" fmla="*/ 4 w 1440"/>
                    <a:gd name="T39" fmla="*/ 855 h 2868"/>
                    <a:gd name="T40" fmla="*/ 0 w 1440"/>
                    <a:gd name="T41" fmla="*/ 860 h 2868"/>
                    <a:gd name="T42" fmla="*/ 0 w 1440"/>
                    <a:gd name="T43" fmla="*/ 1061 h 2868"/>
                    <a:gd name="T44" fmla="*/ 4 w 1440"/>
                    <a:gd name="T45" fmla="*/ 1065 h 2868"/>
                    <a:gd name="T46" fmla="*/ 11 w 1440"/>
                    <a:gd name="T47" fmla="*/ 1065 h 2868"/>
                    <a:gd name="T48" fmla="*/ 11 w 1440"/>
                    <a:gd name="T49" fmla="*/ 2647 h 2868"/>
                    <a:gd name="T50" fmla="*/ 232 w 1440"/>
                    <a:gd name="T51" fmla="*/ 2868 h 2868"/>
                    <a:gd name="T52" fmla="*/ 1209 w 1440"/>
                    <a:gd name="T53" fmla="*/ 2868 h 2868"/>
                    <a:gd name="T54" fmla="*/ 1429 w 1440"/>
                    <a:gd name="T55" fmla="*/ 2647 h 2868"/>
                    <a:gd name="T56" fmla="*/ 1429 w 1440"/>
                    <a:gd name="T57" fmla="*/ 1001 h 2868"/>
                    <a:gd name="T58" fmla="*/ 1435 w 1440"/>
                    <a:gd name="T59" fmla="*/ 1001 h 2868"/>
                    <a:gd name="T60" fmla="*/ 1440 w 1440"/>
                    <a:gd name="T61" fmla="*/ 996 h 2868"/>
                    <a:gd name="T62" fmla="*/ 1440 w 1440"/>
                    <a:gd name="T63" fmla="*/ 664 h 2868"/>
                    <a:gd name="T64" fmla="*/ 1435 w 1440"/>
                    <a:gd name="T65" fmla="*/ 659 h 2868"/>
                    <a:gd name="T66" fmla="*/ 1341 w 1440"/>
                    <a:gd name="T67" fmla="*/ 2657 h 2868"/>
                    <a:gd name="T68" fmla="*/ 1220 w 1440"/>
                    <a:gd name="T69" fmla="*/ 2778 h 2868"/>
                    <a:gd name="T70" fmla="*/ 221 w 1440"/>
                    <a:gd name="T71" fmla="*/ 2778 h 2868"/>
                    <a:gd name="T72" fmla="*/ 99 w 1440"/>
                    <a:gd name="T73" fmla="*/ 2657 h 2868"/>
                    <a:gd name="T74" fmla="*/ 99 w 1440"/>
                    <a:gd name="T75" fmla="*/ 211 h 2868"/>
                    <a:gd name="T76" fmla="*/ 221 w 1440"/>
                    <a:gd name="T77" fmla="*/ 89 h 2868"/>
                    <a:gd name="T78" fmla="*/ 354 w 1440"/>
                    <a:gd name="T79" fmla="*/ 89 h 2868"/>
                    <a:gd name="T80" fmla="*/ 354 w 1440"/>
                    <a:gd name="T81" fmla="*/ 89 h 2868"/>
                    <a:gd name="T82" fmla="*/ 355 w 1440"/>
                    <a:gd name="T83" fmla="*/ 89 h 2868"/>
                    <a:gd name="T84" fmla="*/ 369 w 1440"/>
                    <a:gd name="T85" fmla="*/ 103 h 2868"/>
                    <a:gd name="T86" fmla="*/ 369 w 1440"/>
                    <a:gd name="T87" fmla="*/ 103 h 2868"/>
                    <a:gd name="T88" fmla="*/ 369 w 1440"/>
                    <a:gd name="T89" fmla="*/ 104 h 2868"/>
                    <a:gd name="T90" fmla="*/ 369 w 1440"/>
                    <a:gd name="T91" fmla="*/ 109 h 2868"/>
                    <a:gd name="T92" fmla="*/ 448 w 1440"/>
                    <a:gd name="T93" fmla="*/ 189 h 2868"/>
                    <a:gd name="T94" fmla="*/ 992 w 1440"/>
                    <a:gd name="T95" fmla="*/ 189 h 2868"/>
                    <a:gd name="T96" fmla="*/ 1072 w 1440"/>
                    <a:gd name="T97" fmla="*/ 109 h 2868"/>
                    <a:gd name="T98" fmla="*/ 1072 w 1440"/>
                    <a:gd name="T99" fmla="*/ 104 h 2868"/>
                    <a:gd name="T100" fmla="*/ 1072 w 1440"/>
                    <a:gd name="T101" fmla="*/ 103 h 2868"/>
                    <a:gd name="T102" fmla="*/ 1085 w 1440"/>
                    <a:gd name="T103" fmla="*/ 89 h 2868"/>
                    <a:gd name="T104" fmla="*/ 1086 w 1440"/>
                    <a:gd name="T105" fmla="*/ 89 h 2868"/>
                    <a:gd name="T106" fmla="*/ 1086 w 1440"/>
                    <a:gd name="T107" fmla="*/ 89 h 2868"/>
                    <a:gd name="T108" fmla="*/ 1220 w 1440"/>
                    <a:gd name="T109" fmla="*/ 89 h 2868"/>
                    <a:gd name="T110" fmla="*/ 1341 w 1440"/>
                    <a:gd name="T111" fmla="*/ 211 h 2868"/>
                    <a:gd name="T112" fmla="*/ 1341 w 1440"/>
                    <a:gd name="T113" fmla="*/ 2657 h 28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440" h="2868">
                      <a:moveTo>
                        <a:pt x="1435" y="659"/>
                      </a:moveTo>
                      <a:cubicBezTo>
                        <a:pt x="1429" y="659"/>
                        <a:pt x="1429" y="659"/>
                        <a:pt x="1429" y="659"/>
                      </a:cubicBezTo>
                      <a:cubicBezTo>
                        <a:pt x="1429" y="221"/>
                        <a:pt x="1429" y="221"/>
                        <a:pt x="1429" y="221"/>
                      </a:cubicBezTo>
                      <a:cubicBezTo>
                        <a:pt x="1429" y="99"/>
                        <a:pt x="1331" y="0"/>
                        <a:pt x="1209" y="0"/>
                      </a:cubicBezTo>
                      <a:cubicBezTo>
                        <a:pt x="232" y="0"/>
                        <a:pt x="232" y="0"/>
                        <a:pt x="232" y="0"/>
                      </a:cubicBezTo>
                      <a:cubicBezTo>
                        <a:pt x="110" y="0"/>
                        <a:pt x="11" y="99"/>
                        <a:pt x="11" y="221"/>
                      </a:cubicBezTo>
                      <a:cubicBezTo>
                        <a:pt x="11" y="387"/>
                        <a:pt x="11" y="387"/>
                        <a:pt x="11" y="387"/>
                      </a:cubicBezTo>
                      <a:cubicBezTo>
                        <a:pt x="4" y="387"/>
                        <a:pt x="4" y="387"/>
                        <a:pt x="4" y="387"/>
                      </a:cubicBezTo>
                      <a:cubicBezTo>
                        <a:pt x="2" y="387"/>
                        <a:pt x="0" y="389"/>
                        <a:pt x="0" y="392"/>
                      </a:cubicBezTo>
                      <a:cubicBezTo>
                        <a:pt x="0" y="498"/>
                        <a:pt x="0" y="498"/>
                        <a:pt x="0" y="498"/>
                      </a:cubicBezTo>
                      <a:cubicBezTo>
                        <a:pt x="0" y="500"/>
                        <a:pt x="2" y="502"/>
                        <a:pt x="4" y="502"/>
                      </a:cubicBezTo>
                      <a:cubicBezTo>
                        <a:pt x="11" y="502"/>
                        <a:pt x="11" y="502"/>
                        <a:pt x="11" y="502"/>
                      </a:cubicBezTo>
                      <a:cubicBezTo>
                        <a:pt x="11" y="593"/>
                        <a:pt x="11" y="593"/>
                        <a:pt x="11" y="593"/>
                      </a:cubicBezTo>
                      <a:cubicBezTo>
                        <a:pt x="4" y="593"/>
                        <a:pt x="4" y="593"/>
                        <a:pt x="4" y="593"/>
                      </a:cubicBezTo>
                      <a:cubicBezTo>
                        <a:pt x="2" y="593"/>
                        <a:pt x="0" y="595"/>
                        <a:pt x="0" y="597"/>
                      </a:cubicBezTo>
                      <a:cubicBezTo>
                        <a:pt x="0" y="798"/>
                        <a:pt x="0" y="798"/>
                        <a:pt x="0" y="798"/>
                      </a:cubicBezTo>
                      <a:cubicBezTo>
                        <a:pt x="0" y="801"/>
                        <a:pt x="2" y="802"/>
                        <a:pt x="4" y="802"/>
                      </a:cubicBezTo>
                      <a:cubicBezTo>
                        <a:pt x="11" y="802"/>
                        <a:pt x="11" y="802"/>
                        <a:pt x="11" y="802"/>
                      </a:cubicBezTo>
                      <a:cubicBezTo>
                        <a:pt x="11" y="855"/>
                        <a:pt x="11" y="855"/>
                        <a:pt x="11" y="855"/>
                      </a:cubicBezTo>
                      <a:cubicBezTo>
                        <a:pt x="4" y="855"/>
                        <a:pt x="4" y="855"/>
                        <a:pt x="4" y="855"/>
                      </a:cubicBezTo>
                      <a:cubicBezTo>
                        <a:pt x="2" y="855"/>
                        <a:pt x="0" y="857"/>
                        <a:pt x="0" y="860"/>
                      </a:cubicBezTo>
                      <a:cubicBezTo>
                        <a:pt x="0" y="1061"/>
                        <a:pt x="0" y="1061"/>
                        <a:pt x="0" y="1061"/>
                      </a:cubicBezTo>
                      <a:cubicBezTo>
                        <a:pt x="0" y="1063"/>
                        <a:pt x="2" y="1065"/>
                        <a:pt x="4" y="1065"/>
                      </a:cubicBezTo>
                      <a:cubicBezTo>
                        <a:pt x="11" y="1065"/>
                        <a:pt x="11" y="1065"/>
                        <a:pt x="11" y="1065"/>
                      </a:cubicBezTo>
                      <a:cubicBezTo>
                        <a:pt x="11" y="2647"/>
                        <a:pt x="11" y="2647"/>
                        <a:pt x="11" y="2647"/>
                      </a:cubicBezTo>
                      <a:cubicBezTo>
                        <a:pt x="11" y="2769"/>
                        <a:pt x="110" y="2868"/>
                        <a:pt x="232" y="2868"/>
                      </a:cubicBezTo>
                      <a:cubicBezTo>
                        <a:pt x="1209" y="2868"/>
                        <a:pt x="1209" y="2868"/>
                        <a:pt x="1209" y="2868"/>
                      </a:cubicBezTo>
                      <a:cubicBezTo>
                        <a:pt x="1331" y="2868"/>
                        <a:pt x="1429" y="2769"/>
                        <a:pt x="1429" y="2647"/>
                      </a:cubicBezTo>
                      <a:cubicBezTo>
                        <a:pt x="1429" y="1001"/>
                        <a:pt x="1429" y="1001"/>
                        <a:pt x="1429" y="1001"/>
                      </a:cubicBezTo>
                      <a:cubicBezTo>
                        <a:pt x="1435" y="1001"/>
                        <a:pt x="1435" y="1001"/>
                        <a:pt x="1435" y="1001"/>
                      </a:cubicBezTo>
                      <a:cubicBezTo>
                        <a:pt x="1438" y="1001"/>
                        <a:pt x="1440" y="999"/>
                        <a:pt x="1440" y="996"/>
                      </a:cubicBezTo>
                      <a:cubicBezTo>
                        <a:pt x="1440" y="664"/>
                        <a:pt x="1440" y="664"/>
                        <a:pt x="1440" y="664"/>
                      </a:cubicBezTo>
                      <a:cubicBezTo>
                        <a:pt x="1440" y="661"/>
                        <a:pt x="1438" y="659"/>
                        <a:pt x="1435" y="659"/>
                      </a:cubicBezTo>
                      <a:close/>
                      <a:moveTo>
                        <a:pt x="1341" y="2657"/>
                      </a:moveTo>
                      <a:cubicBezTo>
                        <a:pt x="1341" y="2724"/>
                        <a:pt x="1287" y="2778"/>
                        <a:pt x="1220" y="2778"/>
                      </a:cubicBezTo>
                      <a:cubicBezTo>
                        <a:pt x="221" y="2778"/>
                        <a:pt x="221" y="2778"/>
                        <a:pt x="221" y="2778"/>
                      </a:cubicBezTo>
                      <a:cubicBezTo>
                        <a:pt x="154" y="2778"/>
                        <a:pt x="99" y="2724"/>
                        <a:pt x="99" y="2657"/>
                      </a:cubicBezTo>
                      <a:cubicBezTo>
                        <a:pt x="99" y="211"/>
                        <a:pt x="99" y="211"/>
                        <a:pt x="99" y="211"/>
                      </a:cubicBezTo>
                      <a:cubicBezTo>
                        <a:pt x="99" y="144"/>
                        <a:pt x="154" y="89"/>
                        <a:pt x="221" y="89"/>
                      </a:cubicBezTo>
                      <a:cubicBezTo>
                        <a:pt x="354" y="89"/>
                        <a:pt x="354" y="89"/>
                        <a:pt x="354" y="89"/>
                      </a:cubicBezTo>
                      <a:cubicBezTo>
                        <a:pt x="354" y="89"/>
                        <a:pt x="354" y="89"/>
                        <a:pt x="354" y="89"/>
                      </a:cubicBezTo>
                      <a:cubicBezTo>
                        <a:pt x="355" y="89"/>
                        <a:pt x="355" y="89"/>
                        <a:pt x="355" y="89"/>
                      </a:cubicBezTo>
                      <a:cubicBezTo>
                        <a:pt x="363" y="89"/>
                        <a:pt x="369" y="95"/>
                        <a:pt x="369" y="103"/>
                      </a:cubicBezTo>
                      <a:cubicBezTo>
                        <a:pt x="369" y="103"/>
                        <a:pt x="369" y="103"/>
                        <a:pt x="369" y="103"/>
                      </a:cubicBezTo>
                      <a:cubicBezTo>
                        <a:pt x="369" y="104"/>
                        <a:pt x="369" y="104"/>
                        <a:pt x="369" y="104"/>
                      </a:cubicBezTo>
                      <a:cubicBezTo>
                        <a:pt x="369" y="109"/>
                        <a:pt x="369" y="109"/>
                        <a:pt x="369" y="109"/>
                      </a:cubicBezTo>
                      <a:cubicBezTo>
                        <a:pt x="369" y="153"/>
                        <a:pt x="404" y="189"/>
                        <a:pt x="448" y="189"/>
                      </a:cubicBezTo>
                      <a:cubicBezTo>
                        <a:pt x="992" y="189"/>
                        <a:pt x="992" y="189"/>
                        <a:pt x="992" y="189"/>
                      </a:cubicBezTo>
                      <a:cubicBezTo>
                        <a:pt x="1036" y="189"/>
                        <a:pt x="1072" y="153"/>
                        <a:pt x="1072" y="109"/>
                      </a:cubicBezTo>
                      <a:cubicBezTo>
                        <a:pt x="1072" y="104"/>
                        <a:pt x="1072" y="104"/>
                        <a:pt x="1072" y="104"/>
                      </a:cubicBezTo>
                      <a:cubicBezTo>
                        <a:pt x="1072" y="103"/>
                        <a:pt x="1072" y="103"/>
                        <a:pt x="1072" y="103"/>
                      </a:cubicBezTo>
                      <a:cubicBezTo>
                        <a:pt x="1072" y="95"/>
                        <a:pt x="1078" y="89"/>
                        <a:pt x="1085" y="89"/>
                      </a:cubicBezTo>
                      <a:cubicBezTo>
                        <a:pt x="1085" y="89"/>
                        <a:pt x="1086" y="89"/>
                        <a:pt x="1086" y="89"/>
                      </a:cubicBezTo>
                      <a:cubicBezTo>
                        <a:pt x="1086" y="89"/>
                        <a:pt x="1086" y="89"/>
                        <a:pt x="1086" y="89"/>
                      </a:cubicBezTo>
                      <a:cubicBezTo>
                        <a:pt x="1220" y="89"/>
                        <a:pt x="1220" y="89"/>
                        <a:pt x="1220" y="89"/>
                      </a:cubicBezTo>
                      <a:cubicBezTo>
                        <a:pt x="1287" y="89"/>
                        <a:pt x="1341" y="144"/>
                        <a:pt x="1341" y="211"/>
                      </a:cubicBezTo>
                      <a:lnTo>
                        <a:pt x="1341" y="2657"/>
                      </a:lnTo>
                      <a:close/>
                    </a:path>
                  </a:pathLst>
                </a:custGeom>
                <a:solidFill>
                  <a:srgbClr val="ECECE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  <p:sp>
              <p:nvSpPr>
                <p:cNvPr id="41" name="Freeform 17">
                  <a:extLst>
                    <a:ext uri="{FF2B5EF4-FFF2-40B4-BE49-F238E27FC236}">
                      <a16:creationId xmlns:a16="http://schemas.microsoft.com/office/drawing/2014/main" id="{84BA5AD5-07FD-48E6-8C88-FCE9F677E08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107138" y="2575878"/>
                  <a:ext cx="4166553" cy="8567103"/>
                </a:xfrm>
                <a:custGeom>
                  <a:avLst/>
                  <a:gdLst>
                    <a:gd name="T0" fmla="*/ 1171 w 1370"/>
                    <a:gd name="T1" fmla="*/ 0 h 2819"/>
                    <a:gd name="T2" fmla="*/ 199 w 1370"/>
                    <a:gd name="T3" fmla="*/ 0 h 2819"/>
                    <a:gd name="T4" fmla="*/ 0 w 1370"/>
                    <a:gd name="T5" fmla="*/ 199 h 2819"/>
                    <a:gd name="T6" fmla="*/ 0 w 1370"/>
                    <a:gd name="T7" fmla="*/ 2621 h 2819"/>
                    <a:gd name="T8" fmla="*/ 199 w 1370"/>
                    <a:gd name="T9" fmla="*/ 2819 h 2819"/>
                    <a:gd name="T10" fmla="*/ 1171 w 1370"/>
                    <a:gd name="T11" fmla="*/ 2819 h 2819"/>
                    <a:gd name="T12" fmla="*/ 1370 w 1370"/>
                    <a:gd name="T13" fmla="*/ 2621 h 2819"/>
                    <a:gd name="T14" fmla="*/ 1370 w 1370"/>
                    <a:gd name="T15" fmla="*/ 199 h 2819"/>
                    <a:gd name="T16" fmla="*/ 1171 w 1370"/>
                    <a:gd name="T17" fmla="*/ 0 h 2819"/>
                    <a:gd name="T18" fmla="*/ 1306 w 1370"/>
                    <a:gd name="T19" fmla="*/ 2633 h 2819"/>
                    <a:gd name="T20" fmla="*/ 1185 w 1370"/>
                    <a:gd name="T21" fmla="*/ 2754 h 2819"/>
                    <a:gd name="T22" fmla="*/ 186 w 1370"/>
                    <a:gd name="T23" fmla="*/ 2754 h 2819"/>
                    <a:gd name="T24" fmla="*/ 64 w 1370"/>
                    <a:gd name="T25" fmla="*/ 2633 h 2819"/>
                    <a:gd name="T26" fmla="*/ 64 w 1370"/>
                    <a:gd name="T27" fmla="*/ 187 h 2819"/>
                    <a:gd name="T28" fmla="*/ 186 w 1370"/>
                    <a:gd name="T29" fmla="*/ 65 h 2819"/>
                    <a:gd name="T30" fmla="*/ 319 w 1370"/>
                    <a:gd name="T31" fmla="*/ 65 h 2819"/>
                    <a:gd name="T32" fmla="*/ 319 w 1370"/>
                    <a:gd name="T33" fmla="*/ 65 h 2819"/>
                    <a:gd name="T34" fmla="*/ 320 w 1370"/>
                    <a:gd name="T35" fmla="*/ 65 h 2819"/>
                    <a:gd name="T36" fmla="*/ 334 w 1370"/>
                    <a:gd name="T37" fmla="*/ 79 h 2819"/>
                    <a:gd name="T38" fmla="*/ 334 w 1370"/>
                    <a:gd name="T39" fmla="*/ 79 h 2819"/>
                    <a:gd name="T40" fmla="*/ 334 w 1370"/>
                    <a:gd name="T41" fmla="*/ 80 h 2819"/>
                    <a:gd name="T42" fmla="*/ 334 w 1370"/>
                    <a:gd name="T43" fmla="*/ 85 h 2819"/>
                    <a:gd name="T44" fmla="*/ 413 w 1370"/>
                    <a:gd name="T45" fmla="*/ 165 h 2819"/>
                    <a:gd name="T46" fmla="*/ 957 w 1370"/>
                    <a:gd name="T47" fmla="*/ 165 h 2819"/>
                    <a:gd name="T48" fmla="*/ 1037 w 1370"/>
                    <a:gd name="T49" fmla="*/ 85 h 2819"/>
                    <a:gd name="T50" fmla="*/ 1037 w 1370"/>
                    <a:gd name="T51" fmla="*/ 80 h 2819"/>
                    <a:gd name="T52" fmla="*/ 1037 w 1370"/>
                    <a:gd name="T53" fmla="*/ 79 h 2819"/>
                    <a:gd name="T54" fmla="*/ 1050 w 1370"/>
                    <a:gd name="T55" fmla="*/ 65 h 2819"/>
                    <a:gd name="T56" fmla="*/ 1051 w 1370"/>
                    <a:gd name="T57" fmla="*/ 65 h 2819"/>
                    <a:gd name="T58" fmla="*/ 1051 w 1370"/>
                    <a:gd name="T59" fmla="*/ 65 h 2819"/>
                    <a:gd name="T60" fmla="*/ 1185 w 1370"/>
                    <a:gd name="T61" fmla="*/ 65 h 2819"/>
                    <a:gd name="T62" fmla="*/ 1306 w 1370"/>
                    <a:gd name="T63" fmla="*/ 187 h 2819"/>
                    <a:gd name="T64" fmla="*/ 1306 w 1370"/>
                    <a:gd name="T65" fmla="*/ 2633 h 28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70" h="2819">
                      <a:moveTo>
                        <a:pt x="1171" y="0"/>
                      </a:moveTo>
                      <a:cubicBezTo>
                        <a:pt x="199" y="0"/>
                        <a:pt x="199" y="0"/>
                        <a:pt x="199" y="0"/>
                      </a:cubicBezTo>
                      <a:cubicBezTo>
                        <a:pt x="89" y="0"/>
                        <a:pt x="0" y="89"/>
                        <a:pt x="0" y="199"/>
                      </a:cubicBezTo>
                      <a:cubicBezTo>
                        <a:pt x="0" y="2621"/>
                        <a:pt x="0" y="2621"/>
                        <a:pt x="0" y="2621"/>
                      </a:cubicBezTo>
                      <a:cubicBezTo>
                        <a:pt x="0" y="2730"/>
                        <a:pt x="89" y="2819"/>
                        <a:pt x="199" y="2819"/>
                      </a:cubicBezTo>
                      <a:cubicBezTo>
                        <a:pt x="1171" y="2819"/>
                        <a:pt x="1171" y="2819"/>
                        <a:pt x="1171" y="2819"/>
                      </a:cubicBezTo>
                      <a:cubicBezTo>
                        <a:pt x="1281" y="2819"/>
                        <a:pt x="1370" y="2730"/>
                        <a:pt x="1370" y="2621"/>
                      </a:cubicBezTo>
                      <a:cubicBezTo>
                        <a:pt x="1370" y="199"/>
                        <a:pt x="1370" y="199"/>
                        <a:pt x="1370" y="199"/>
                      </a:cubicBezTo>
                      <a:cubicBezTo>
                        <a:pt x="1370" y="89"/>
                        <a:pt x="1281" y="0"/>
                        <a:pt x="1171" y="0"/>
                      </a:cubicBezTo>
                      <a:close/>
                      <a:moveTo>
                        <a:pt x="1306" y="2633"/>
                      </a:moveTo>
                      <a:cubicBezTo>
                        <a:pt x="1306" y="2700"/>
                        <a:pt x="1252" y="2754"/>
                        <a:pt x="1185" y="2754"/>
                      </a:cubicBezTo>
                      <a:cubicBezTo>
                        <a:pt x="186" y="2754"/>
                        <a:pt x="186" y="2754"/>
                        <a:pt x="186" y="2754"/>
                      </a:cubicBezTo>
                      <a:cubicBezTo>
                        <a:pt x="119" y="2754"/>
                        <a:pt x="64" y="2700"/>
                        <a:pt x="64" y="2633"/>
                      </a:cubicBezTo>
                      <a:cubicBezTo>
                        <a:pt x="64" y="187"/>
                        <a:pt x="64" y="187"/>
                        <a:pt x="64" y="187"/>
                      </a:cubicBezTo>
                      <a:cubicBezTo>
                        <a:pt x="64" y="120"/>
                        <a:pt x="119" y="65"/>
                        <a:pt x="186" y="65"/>
                      </a:cubicBezTo>
                      <a:cubicBezTo>
                        <a:pt x="319" y="65"/>
                        <a:pt x="319" y="65"/>
                        <a:pt x="319" y="65"/>
                      </a:cubicBezTo>
                      <a:cubicBezTo>
                        <a:pt x="319" y="65"/>
                        <a:pt x="319" y="65"/>
                        <a:pt x="319" y="65"/>
                      </a:cubicBezTo>
                      <a:cubicBezTo>
                        <a:pt x="320" y="65"/>
                        <a:pt x="320" y="65"/>
                        <a:pt x="320" y="65"/>
                      </a:cubicBezTo>
                      <a:cubicBezTo>
                        <a:pt x="328" y="65"/>
                        <a:pt x="334" y="71"/>
                        <a:pt x="334" y="79"/>
                      </a:cubicBezTo>
                      <a:cubicBezTo>
                        <a:pt x="334" y="79"/>
                        <a:pt x="334" y="79"/>
                        <a:pt x="334" y="79"/>
                      </a:cubicBezTo>
                      <a:cubicBezTo>
                        <a:pt x="334" y="80"/>
                        <a:pt x="334" y="80"/>
                        <a:pt x="334" y="80"/>
                      </a:cubicBezTo>
                      <a:cubicBezTo>
                        <a:pt x="334" y="85"/>
                        <a:pt x="334" y="85"/>
                        <a:pt x="334" y="85"/>
                      </a:cubicBezTo>
                      <a:cubicBezTo>
                        <a:pt x="334" y="129"/>
                        <a:pt x="369" y="165"/>
                        <a:pt x="413" y="165"/>
                      </a:cubicBezTo>
                      <a:cubicBezTo>
                        <a:pt x="957" y="165"/>
                        <a:pt x="957" y="165"/>
                        <a:pt x="957" y="165"/>
                      </a:cubicBezTo>
                      <a:cubicBezTo>
                        <a:pt x="1001" y="165"/>
                        <a:pt x="1037" y="129"/>
                        <a:pt x="1037" y="85"/>
                      </a:cubicBezTo>
                      <a:cubicBezTo>
                        <a:pt x="1037" y="80"/>
                        <a:pt x="1037" y="80"/>
                        <a:pt x="1037" y="80"/>
                      </a:cubicBezTo>
                      <a:cubicBezTo>
                        <a:pt x="1037" y="79"/>
                        <a:pt x="1037" y="79"/>
                        <a:pt x="1037" y="79"/>
                      </a:cubicBezTo>
                      <a:cubicBezTo>
                        <a:pt x="1037" y="71"/>
                        <a:pt x="1043" y="65"/>
                        <a:pt x="1050" y="65"/>
                      </a:cubicBezTo>
                      <a:cubicBezTo>
                        <a:pt x="1050" y="65"/>
                        <a:pt x="1051" y="65"/>
                        <a:pt x="1051" y="65"/>
                      </a:cubicBezTo>
                      <a:cubicBezTo>
                        <a:pt x="1051" y="65"/>
                        <a:pt x="1051" y="65"/>
                        <a:pt x="1051" y="65"/>
                      </a:cubicBezTo>
                      <a:cubicBezTo>
                        <a:pt x="1185" y="65"/>
                        <a:pt x="1185" y="65"/>
                        <a:pt x="1185" y="65"/>
                      </a:cubicBezTo>
                      <a:cubicBezTo>
                        <a:pt x="1252" y="65"/>
                        <a:pt x="1306" y="120"/>
                        <a:pt x="1306" y="187"/>
                      </a:cubicBezTo>
                      <a:lnTo>
                        <a:pt x="1306" y="2633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 dirty="0"/>
                </a:p>
              </p:txBody>
            </p:sp>
            <p:sp>
              <p:nvSpPr>
                <p:cNvPr id="42" name="Freeform 18">
                  <a:extLst>
                    <a:ext uri="{FF2B5EF4-FFF2-40B4-BE49-F238E27FC236}">
                      <a16:creationId xmlns:a16="http://schemas.microsoft.com/office/drawing/2014/main" id="{9EC21085-BC91-43C6-9500-BD423E5568E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706703" y="2797652"/>
                  <a:ext cx="1040765" cy="132715"/>
                </a:xfrm>
                <a:custGeom>
                  <a:avLst/>
                  <a:gdLst>
                    <a:gd name="T0" fmla="*/ 13 w 342"/>
                    <a:gd name="T1" fmla="*/ 9 h 44"/>
                    <a:gd name="T2" fmla="*/ 0 w 342"/>
                    <a:gd name="T3" fmla="*/ 22 h 44"/>
                    <a:gd name="T4" fmla="*/ 13 w 342"/>
                    <a:gd name="T5" fmla="*/ 35 h 44"/>
                    <a:gd name="T6" fmla="*/ 26 w 342"/>
                    <a:gd name="T7" fmla="*/ 22 h 44"/>
                    <a:gd name="T8" fmla="*/ 13 w 342"/>
                    <a:gd name="T9" fmla="*/ 9 h 44"/>
                    <a:gd name="T10" fmla="*/ 234 w 342"/>
                    <a:gd name="T11" fmla="*/ 13 h 44"/>
                    <a:gd name="T12" fmla="*/ 86 w 342"/>
                    <a:gd name="T13" fmla="*/ 13 h 44"/>
                    <a:gd name="T14" fmla="*/ 77 w 342"/>
                    <a:gd name="T15" fmla="*/ 22 h 44"/>
                    <a:gd name="T16" fmla="*/ 86 w 342"/>
                    <a:gd name="T17" fmla="*/ 31 h 44"/>
                    <a:gd name="T18" fmla="*/ 234 w 342"/>
                    <a:gd name="T19" fmla="*/ 31 h 44"/>
                    <a:gd name="T20" fmla="*/ 243 w 342"/>
                    <a:gd name="T21" fmla="*/ 22 h 44"/>
                    <a:gd name="T22" fmla="*/ 234 w 342"/>
                    <a:gd name="T23" fmla="*/ 13 h 44"/>
                    <a:gd name="T24" fmla="*/ 320 w 342"/>
                    <a:gd name="T25" fmla="*/ 0 h 44"/>
                    <a:gd name="T26" fmla="*/ 298 w 342"/>
                    <a:gd name="T27" fmla="*/ 22 h 44"/>
                    <a:gd name="T28" fmla="*/ 320 w 342"/>
                    <a:gd name="T29" fmla="*/ 44 h 44"/>
                    <a:gd name="T30" fmla="*/ 342 w 342"/>
                    <a:gd name="T31" fmla="*/ 22 h 44"/>
                    <a:gd name="T32" fmla="*/ 320 w 342"/>
                    <a:gd name="T3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42" h="44">
                      <a:moveTo>
                        <a:pt x="13" y="9"/>
                      </a:moveTo>
                      <a:cubicBezTo>
                        <a:pt x="6" y="9"/>
                        <a:pt x="0" y="15"/>
                        <a:pt x="0" y="22"/>
                      </a:cubicBezTo>
                      <a:cubicBezTo>
                        <a:pt x="0" y="30"/>
                        <a:pt x="6" y="35"/>
                        <a:pt x="13" y="35"/>
                      </a:cubicBezTo>
                      <a:cubicBezTo>
                        <a:pt x="20" y="35"/>
                        <a:pt x="26" y="30"/>
                        <a:pt x="26" y="22"/>
                      </a:cubicBezTo>
                      <a:cubicBezTo>
                        <a:pt x="26" y="15"/>
                        <a:pt x="20" y="9"/>
                        <a:pt x="13" y="9"/>
                      </a:cubicBezTo>
                      <a:close/>
                      <a:moveTo>
                        <a:pt x="234" y="13"/>
                      </a:moveTo>
                      <a:cubicBezTo>
                        <a:pt x="86" y="13"/>
                        <a:pt x="86" y="13"/>
                        <a:pt x="86" y="13"/>
                      </a:cubicBezTo>
                      <a:cubicBezTo>
                        <a:pt x="81" y="13"/>
                        <a:pt x="77" y="17"/>
                        <a:pt x="77" y="22"/>
                      </a:cubicBezTo>
                      <a:cubicBezTo>
                        <a:pt x="77" y="27"/>
                        <a:pt x="81" y="31"/>
                        <a:pt x="86" y="31"/>
                      </a:cubicBezTo>
                      <a:cubicBezTo>
                        <a:pt x="234" y="31"/>
                        <a:pt x="234" y="31"/>
                        <a:pt x="234" y="31"/>
                      </a:cubicBezTo>
                      <a:cubicBezTo>
                        <a:pt x="239" y="31"/>
                        <a:pt x="243" y="27"/>
                        <a:pt x="243" y="22"/>
                      </a:cubicBezTo>
                      <a:cubicBezTo>
                        <a:pt x="243" y="17"/>
                        <a:pt x="239" y="13"/>
                        <a:pt x="234" y="13"/>
                      </a:cubicBezTo>
                      <a:close/>
                      <a:moveTo>
                        <a:pt x="320" y="0"/>
                      </a:moveTo>
                      <a:cubicBezTo>
                        <a:pt x="308" y="0"/>
                        <a:pt x="298" y="10"/>
                        <a:pt x="298" y="22"/>
                      </a:cubicBezTo>
                      <a:cubicBezTo>
                        <a:pt x="298" y="34"/>
                        <a:pt x="308" y="44"/>
                        <a:pt x="320" y="44"/>
                      </a:cubicBezTo>
                      <a:cubicBezTo>
                        <a:pt x="332" y="44"/>
                        <a:pt x="342" y="34"/>
                        <a:pt x="342" y="22"/>
                      </a:cubicBezTo>
                      <a:cubicBezTo>
                        <a:pt x="342" y="10"/>
                        <a:pt x="332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ECECE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  <p:sp>
              <p:nvSpPr>
                <p:cNvPr id="43" name="Rectangle 19">
                  <a:extLst>
                    <a:ext uri="{FF2B5EF4-FFF2-40B4-BE49-F238E27FC236}">
                      <a16:creationId xmlns:a16="http://schemas.microsoft.com/office/drawing/2014/main" id="{58DD9C52-C2E9-47CE-B455-3429E5110A0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033795" y="3340735"/>
                  <a:ext cx="73343" cy="68104"/>
                </a:xfrm>
                <a:prstGeom prst="rect">
                  <a:avLst/>
                </a:prstGeom>
                <a:solidFill>
                  <a:srgbClr val="FAFAF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  <p:sp>
              <p:nvSpPr>
                <p:cNvPr id="44" name="Rectangle 20">
                  <a:extLst>
                    <a:ext uri="{FF2B5EF4-FFF2-40B4-BE49-F238E27FC236}">
                      <a16:creationId xmlns:a16="http://schemas.microsoft.com/office/drawing/2014/main" id="{AEC717C0-CB82-471B-A65E-C6BB03337A6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273690" y="3340735"/>
                  <a:ext cx="73343" cy="68104"/>
                </a:xfrm>
                <a:prstGeom prst="rect">
                  <a:avLst/>
                </a:prstGeom>
                <a:solidFill>
                  <a:srgbClr val="FAFAF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  <p:sp>
              <p:nvSpPr>
                <p:cNvPr id="45" name="Rectangle 21">
                  <a:extLst>
                    <a:ext uri="{FF2B5EF4-FFF2-40B4-BE49-F238E27FC236}">
                      <a16:creationId xmlns:a16="http://schemas.microsoft.com/office/drawing/2014/main" id="{497AA4D2-32E3-4C15-B40F-EFDBA91B299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033795" y="10320497"/>
                  <a:ext cx="73343" cy="66358"/>
                </a:xfrm>
                <a:prstGeom prst="rect">
                  <a:avLst/>
                </a:prstGeom>
                <a:solidFill>
                  <a:srgbClr val="FAFAF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  <p:sp>
              <p:nvSpPr>
                <p:cNvPr id="46" name="Rectangle 22">
                  <a:extLst>
                    <a:ext uri="{FF2B5EF4-FFF2-40B4-BE49-F238E27FC236}">
                      <a16:creationId xmlns:a16="http://schemas.microsoft.com/office/drawing/2014/main" id="{E992AA97-FF60-4705-8CCD-CC9871CAAC2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273690" y="10320497"/>
                  <a:ext cx="73343" cy="66358"/>
                </a:xfrm>
                <a:prstGeom prst="rect">
                  <a:avLst/>
                </a:prstGeom>
                <a:solidFill>
                  <a:srgbClr val="FAFAF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10884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B5D47992-A126-4CA5-A072-B16151457335}"/>
              </a:ext>
            </a:extLst>
          </p:cNvPr>
          <p:cNvCxnSpPr/>
          <p:nvPr/>
        </p:nvCxnSpPr>
        <p:spPr>
          <a:xfrm>
            <a:off x="319087" y="952500"/>
            <a:ext cx="11553825" cy="0"/>
          </a:xfrm>
          <a:prstGeom prst="line">
            <a:avLst/>
          </a:prstGeom>
          <a:ln w="31750">
            <a:solidFill>
              <a:srgbClr val="FF0000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F08B995C-A52E-429B-9533-40B80B1CFEA2}"/>
              </a:ext>
            </a:extLst>
          </p:cNvPr>
          <p:cNvSpPr txBox="1"/>
          <p:nvPr/>
        </p:nvSpPr>
        <p:spPr>
          <a:xfrm>
            <a:off x="1140137" y="77542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成果展示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2EF9630-1413-4AD1-A553-5A1D490CB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-145421"/>
            <a:ext cx="2879983" cy="121417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01443C2-989B-4C84-8190-4C8C741359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1" y="-27975"/>
            <a:ext cx="1044886" cy="980475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12BEE339-C11A-4A7A-99F5-EE7352BAF169}"/>
              </a:ext>
            </a:extLst>
          </p:cNvPr>
          <p:cNvGrpSpPr/>
          <p:nvPr/>
        </p:nvGrpSpPr>
        <p:grpSpPr>
          <a:xfrm>
            <a:off x="480108" y="461665"/>
            <a:ext cx="12254358" cy="22822912"/>
            <a:chOff x="480108" y="461665"/>
            <a:chExt cx="12254358" cy="22822912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CECA86E4-DDDE-49CD-A1D9-3ED3CC5143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162" b="8162"/>
            <a:stretch/>
          </p:blipFill>
          <p:spPr>
            <a:xfrm>
              <a:off x="8060429" y="1443337"/>
              <a:ext cx="3779877" cy="21841240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10AA266D-941A-4139-AC04-4A6CF91275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81750" y="1341850"/>
              <a:ext cx="6797464" cy="3823573"/>
            </a:xfrm>
            <a:prstGeom prst="rect">
              <a:avLst/>
            </a:prstGeom>
          </p:spPr>
        </p:pic>
        <p:grpSp>
          <p:nvGrpSpPr>
            <p:cNvPr id="12" name="Group 18">
              <a:extLst>
                <a:ext uri="{FF2B5EF4-FFF2-40B4-BE49-F238E27FC236}">
                  <a16:creationId xmlns:a16="http://schemas.microsoft.com/office/drawing/2014/main" id="{B8B72545-EC62-4B33-B328-A67D6C541784}"/>
                </a:ext>
              </a:extLst>
            </p:cNvPr>
            <p:cNvGrpSpPr>
              <a:grpSpLocks noChangeAspect="1"/>
            </p:cNvGrpSpPr>
            <p:nvPr/>
          </p:nvGrpSpPr>
          <p:grpSpPr>
            <a:xfrm rot="16200000">
              <a:off x="2022613" y="-361659"/>
              <a:ext cx="4086479" cy="7171490"/>
              <a:chOff x="8162247" y="1394903"/>
              <a:chExt cx="8071060" cy="10903333"/>
            </a:xfrm>
          </p:grpSpPr>
          <p:sp>
            <p:nvSpPr>
              <p:cNvPr id="13" name="Rectangle: Rounded Corners 19">
                <a:extLst>
                  <a:ext uri="{FF2B5EF4-FFF2-40B4-BE49-F238E27FC236}">
                    <a16:creationId xmlns:a16="http://schemas.microsoft.com/office/drawing/2014/main" id="{FF677B5F-FBFC-44F7-8D7B-7CA5D57AB844}"/>
                  </a:ext>
                </a:extLst>
              </p:cNvPr>
              <p:cNvSpPr/>
              <p:nvPr/>
            </p:nvSpPr>
            <p:spPr>
              <a:xfrm>
                <a:off x="16187588" y="2861559"/>
                <a:ext cx="45719" cy="45776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92000">
                    <a:srgbClr val="EFEFEF"/>
                  </a:gs>
                  <a:gs pos="10000">
                    <a:srgbClr val="F2F2F2"/>
                  </a:gs>
                  <a:gs pos="0">
                    <a:srgbClr val="5F5F5F"/>
                  </a:gs>
                  <a:gs pos="100000">
                    <a:srgbClr val="5F5F5F"/>
                  </a:gs>
                </a:gsLst>
                <a:lin ang="5400000" scaled="1"/>
              </a:gradFill>
              <a:ln w="254">
                <a:solidFill>
                  <a:srgbClr val="DDDDD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4" name="AutoShape 3">
                <a:extLst>
                  <a:ext uri="{FF2B5EF4-FFF2-40B4-BE49-F238E27FC236}">
                    <a16:creationId xmlns:a16="http://schemas.microsoft.com/office/drawing/2014/main" id="{15B682A6-BE0F-4D87-81B7-79F2A4602071}"/>
                  </a:ext>
                </a:extLst>
              </p:cNvPr>
              <p:cNvSpPr>
                <a:spLocks noChangeAspect="1" noChangeArrowheads="1" noTextEdit="1"/>
              </p:cNvSpPr>
              <p:nvPr/>
            </p:nvSpPr>
            <p:spPr bwMode="auto">
              <a:xfrm>
                <a:off x="8162247" y="1420441"/>
                <a:ext cx="8060004" cy="1087511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" name="Freeform: Shape 21">
                <a:extLst>
                  <a:ext uri="{FF2B5EF4-FFF2-40B4-BE49-F238E27FC236}">
                    <a16:creationId xmlns:a16="http://schemas.microsoft.com/office/drawing/2014/main" id="{04513B1D-FA9D-47E9-A114-BD23B077B2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4923" y="1468608"/>
                <a:ext cx="8015851" cy="10829628"/>
              </a:xfrm>
              <a:custGeom>
                <a:avLst/>
                <a:gdLst>
                  <a:gd name="connsiteX0" fmla="*/ 457819 w 8015851"/>
                  <a:gd name="connsiteY0" fmla="*/ 272949 h 10829628"/>
                  <a:gd name="connsiteX1" fmla="*/ 260907 w 8015851"/>
                  <a:gd name="connsiteY1" fmla="*/ 469749 h 10829628"/>
                  <a:gd name="connsiteX2" fmla="*/ 260907 w 8015851"/>
                  <a:gd name="connsiteY2" fmla="*/ 10347839 h 10829628"/>
                  <a:gd name="connsiteX3" fmla="*/ 457819 w 8015851"/>
                  <a:gd name="connsiteY3" fmla="*/ 10544639 h 10829628"/>
                  <a:gd name="connsiteX4" fmla="*/ 7559371 w 8015851"/>
                  <a:gd name="connsiteY4" fmla="*/ 10544639 h 10829628"/>
                  <a:gd name="connsiteX5" fmla="*/ 7756283 w 8015851"/>
                  <a:gd name="connsiteY5" fmla="*/ 10347839 h 10829628"/>
                  <a:gd name="connsiteX6" fmla="*/ 7756283 w 8015851"/>
                  <a:gd name="connsiteY6" fmla="*/ 469749 h 10829628"/>
                  <a:gd name="connsiteX7" fmla="*/ 7559371 w 8015851"/>
                  <a:gd name="connsiteY7" fmla="*/ 272949 h 10829628"/>
                  <a:gd name="connsiteX8" fmla="*/ 457819 w 8015851"/>
                  <a:gd name="connsiteY8" fmla="*/ 272949 h 10829628"/>
                  <a:gd name="connsiteX9" fmla="*/ 460499 w 8015851"/>
                  <a:gd name="connsiteY9" fmla="*/ 0 h 10829628"/>
                  <a:gd name="connsiteX10" fmla="*/ 7555353 w 8015851"/>
                  <a:gd name="connsiteY10" fmla="*/ 0 h 10829628"/>
                  <a:gd name="connsiteX11" fmla="*/ 8015851 w 8015851"/>
                  <a:gd name="connsiteY11" fmla="*/ 460228 h 10829628"/>
                  <a:gd name="connsiteX12" fmla="*/ 8015851 w 8015851"/>
                  <a:gd name="connsiteY12" fmla="*/ 10369401 h 10829628"/>
                  <a:gd name="connsiteX13" fmla="*/ 7555353 w 8015851"/>
                  <a:gd name="connsiteY13" fmla="*/ 10829628 h 10829628"/>
                  <a:gd name="connsiteX14" fmla="*/ 460499 w 8015851"/>
                  <a:gd name="connsiteY14" fmla="*/ 10829628 h 10829628"/>
                  <a:gd name="connsiteX15" fmla="*/ 0 w 8015851"/>
                  <a:gd name="connsiteY15" fmla="*/ 10369401 h 10829628"/>
                  <a:gd name="connsiteX16" fmla="*/ 0 w 8015851"/>
                  <a:gd name="connsiteY16" fmla="*/ 460228 h 10829628"/>
                  <a:gd name="connsiteX17" fmla="*/ 460499 w 8015851"/>
                  <a:gd name="connsiteY17" fmla="*/ 0 h 10829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015851" h="10829628">
                    <a:moveTo>
                      <a:pt x="457819" y="272949"/>
                    </a:moveTo>
                    <a:cubicBezTo>
                      <a:pt x="349835" y="272949"/>
                      <a:pt x="260907" y="361827"/>
                      <a:pt x="260907" y="469749"/>
                    </a:cubicBezTo>
                    <a:cubicBezTo>
                      <a:pt x="260907" y="469749"/>
                      <a:pt x="260907" y="469749"/>
                      <a:pt x="260907" y="10347839"/>
                    </a:cubicBezTo>
                    <a:cubicBezTo>
                      <a:pt x="260907" y="10455762"/>
                      <a:pt x="349835" y="10544639"/>
                      <a:pt x="457819" y="10544639"/>
                    </a:cubicBezTo>
                    <a:cubicBezTo>
                      <a:pt x="457819" y="10544639"/>
                      <a:pt x="457819" y="10544639"/>
                      <a:pt x="7559371" y="10544639"/>
                    </a:cubicBezTo>
                    <a:cubicBezTo>
                      <a:pt x="7667355" y="10544639"/>
                      <a:pt x="7756283" y="10455762"/>
                      <a:pt x="7756283" y="10347839"/>
                    </a:cubicBezTo>
                    <a:cubicBezTo>
                      <a:pt x="7756283" y="10347839"/>
                      <a:pt x="7756283" y="10347839"/>
                      <a:pt x="7756283" y="469749"/>
                    </a:cubicBezTo>
                    <a:cubicBezTo>
                      <a:pt x="7756283" y="361827"/>
                      <a:pt x="7667355" y="272949"/>
                      <a:pt x="7559371" y="272949"/>
                    </a:cubicBezTo>
                    <a:cubicBezTo>
                      <a:pt x="7559371" y="272949"/>
                      <a:pt x="7559371" y="272949"/>
                      <a:pt x="457819" y="272949"/>
                    </a:cubicBezTo>
                    <a:close/>
                    <a:moveTo>
                      <a:pt x="460499" y="0"/>
                    </a:moveTo>
                    <a:cubicBezTo>
                      <a:pt x="7555353" y="0"/>
                      <a:pt x="7555353" y="0"/>
                      <a:pt x="7555353" y="0"/>
                    </a:cubicBezTo>
                    <a:cubicBezTo>
                      <a:pt x="7809421" y="0"/>
                      <a:pt x="8015851" y="206309"/>
                      <a:pt x="8015851" y="460228"/>
                    </a:cubicBezTo>
                    <a:cubicBezTo>
                      <a:pt x="8015851" y="10369401"/>
                      <a:pt x="8015851" y="10369401"/>
                      <a:pt x="8015851" y="10369401"/>
                    </a:cubicBezTo>
                    <a:cubicBezTo>
                      <a:pt x="8015851" y="10623319"/>
                      <a:pt x="7809421" y="10829628"/>
                      <a:pt x="7555353" y="10829628"/>
                    </a:cubicBezTo>
                    <a:cubicBezTo>
                      <a:pt x="460499" y="10829628"/>
                      <a:pt x="460499" y="10829628"/>
                      <a:pt x="460499" y="10829628"/>
                    </a:cubicBezTo>
                    <a:cubicBezTo>
                      <a:pt x="206431" y="10829628"/>
                      <a:pt x="0" y="10623319"/>
                      <a:pt x="0" y="10369401"/>
                    </a:cubicBezTo>
                    <a:cubicBezTo>
                      <a:pt x="0" y="460228"/>
                      <a:pt x="0" y="460228"/>
                      <a:pt x="0" y="460228"/>
                    </a:cubicBezTo>
                    <a:cubicBezTo>
                      <a:pt x="0" y="206309"/>
                      <a:pt x="206431" y="0"/>
                      <a:pt x="460499" y="0"/>
                    </a:cubicBezTo>
                    <a:close/>
                  </a:path>
                </a:pathLst>
              </a:custGeom>
              <a:solidFill>
                <a:srgbClr val="111111"/>
              </a:solidFill>
              <a:ln w="25400">
                <a:noFill/>
                <a:round/>
                <a:headEnd/>
                <a:tailEnd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900"/>
              </a:p>
            </p:txBody>
          </p:sp>
          <p:sp>
            <p:nvSpPr>
              <p:cNvPr id="16" name="Rectangle: Rounded Corners 22">
                <a:extLst>
                  <a:ext uri="{FF2B5EF4-FFF2-40B4-BE49-F238E27FC236}">
                    <a16:creationId xmlns:a16="http://schemas.microsoft.com/office/drawing/2014/main" id="{B432719C-CF2E-4EEA-95EC-6D592C433F40}"/>
                  </a:ext>
                </a:extLst>
              </p:cNvPr>
              <p:cNvSpPr/>
              <p:nvPr/>
            </p:nvSpPr>
            <p:spPr>
              <a:xfrm>
                <a:off x="16187588" y="3572759"/>
                <a:ext cx="45719" cy="45776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92000">
                    <a:srgbClr val="EFEFEF"/>
                  </a:gs>
                  <a:gs pos="10000">
                    <a:srgbClr val="F2F2F2"/>
                  </a:gs>
                  <a:gs pos="0">
                    <a:srgbClr val="5F5F5F"/>
                  </a:gs>
                  <a:gs pos="100000">
                    <a:srgbClr val="5F5F5F"/>
                  </a:gs>
                </a:gsLst>
                <a:lin ang="5400000" scaled="1"/>
              </a:gradFill>
              <a:ln w="254">
                <a:solidFill>
                  <a:srgbClr val="DDDDD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7" name="Rectangle: Rounded Corners 23">
                <a:extLst>
                  <a:ext uri="{FF2B5EF4-FFF2-40B4-BE49-F238E27FC236}">
                    <a16:creationId xmlns:a16="http://schemas.microsoft.com/office/drawing/2014/main" id="{1D8A6C51-143F-46F2-949F-3BC19652AD4E}"/>
                  </a:ext>
                </a:extLst>
              </p:cNvPr>
              <p:cNvSpPr/>
              <p:nvPr/>
            </p:nvSpPr>
            <p:spPr>
              <a:xfrm rot="16200000">
                <a:off x="15069377" y="1188883"/>
                <a:ext cx="45719" cy="45776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92000">
                    <a:srgbClr val="EFEFEF"/>
                  </a:gs>
                  <a:gs pos="10000">
                    <a:srgbClr val="F2F2F2"/>
                  </a:gs>
                  <a:gs pos="0">
                    <a:srgbClr val="5F5F5F"/>
                  </a:gs>
                  <a:gs pos="100000">
                    <a:srgbClr val="5F5F5F"/>
                  </a:gs>
                </a:gsLst>
                <a:lin ang="5400000" scaled="1"/>
              </a:gradFill>
              <a:ln w="254">
                <a:solidFill>
                  <a:srgbClr val="DDDDD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8" name="Freeform 5">
                <a:extLst>
                  <a:ext uri="{FF2B5EF4-FFF2-40B4-BE49-F238E27FC236}">
                    <a16:creationId xmlns:a16="http://schemas.microsoft.com/office/drawing/2014/main" id="{B8042EFD-60D2-44C7-B687-D7B5CB5F89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4923" y="1468608"/>
                <a:ext cx="8015851" cy="10829628"/>
              </a:xfrm>
              <a:custGeom>
                <a:avLst/>
                <a:gdLst>
                  <a:gd name="T0" fmla="*/ 2379 w 2524"/>
                  <a:gd name="T1" fmla="*/ 3412 h 3412"/>
                  <a:gd name="T2" fmla="*/ 145 w 2524"/>
                  <a:gd name="T3" fmla="*/ 3412 h 3412"/>
                  <a:gd name="T4" fmla="*/ 0 w 2524"/>
                  <a:gd name="T5" fmla="*/ 3267 h 3412"/>
                  <a:gd name="T6" fmla="*/ 0 w 2524"/>
                  <a:gd name="T7" fmla="*/ 145 h 3412"/>
                  <a:gd name="T8" fmla="*/ 145 w 2524"/>
                  <a:gd name="T9" fmla="*/ 0 h 3412"/>
                  <a:gd name="T10" fmla="*/ 2379 w 2524"/>
                  <a:gd name="T11" fmla="*/ 0 h 3412"/>
                  <a:gd name="T12" fmla="*/ 2524 w 2524"/>
                  <a:gd name="T13" fmla="*/ 145 h 3412"/>
                  <a:gd name="T14" fmla="*/ 2524 w 2524"/>
                  <a:gd name="T15" fmla="*/ 3267 h 3412"/>
                  <a:gd name="T16" fmla="*/ 2379 w 2524"/>
                  <a:gd name="T17" fmla="*/ 3412 h 3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24" h="3412">
                    <a:moveTo>
                      <a:pt x="2379" y="3412"/>
                    </a:moveTo>
                    <a:cubicBezTo>
                      <a:pt x="145" y="3412"/>
                      <a:pt x="145" y="3412"/>
                      <a:pt x="145" y="3412"/>
                    </a:cubicBezTo>
                    <a:cubicBezTo>
                      <a:pt x="65" y="3412"/>
                      <a:pt x="0" y="3347"/>
                      <a:pt x="0" y="3267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0" y="65"/>
                      <a:pt x="65" y="0"/>
                      <a:pt x="145" y="0"/>
                    </a:cubicBezTo>
                    <a:cubicBezTo>
                      <a:pt x="2379" y="0"/>
                      <a:pt x="2379" y="0"/>
                      <a:pt x="2379" y="0"/>
                    </a:cubicBezTo>
                    <a:cubicBezTo>
                      <a:pt x="2459" y="0"/>
                      <a:pt x="2524" y="65"/>
                      <a:pt x="2524" y="145"/>
                    </a:cubicBezTo>
                    <a:cubicBezTo>
                      <a:pt x="2524" y="3267"/>
                      <a:pt x="2524" y="3267"/>
                      <a:pt x="2524" y="3267"/>
                    </a:cubicBezTo>
                    <a:cubicBezTo>
                      <a:pt x="2524" y="3347"/>
                      <a:pt x="2459" y="3412"/>
                      <a:pt x="2379" y="3412"/>
                    </a:cubicBezTo>
                    <a:close/>
                  </a:path>
                </a:pathLst>
              </a:custGeom>
              <a:noFill/>
              <a:ln w="25400">
                <a:gradFill>
                  <a:gsLst>
                    <a:gs pos="0">
                      <a:srgbClr val="DDDDDD"/>
                    </a:gs>
                    <a:gs pos="100000">
                      <a:srgbClr val="5F5F5F"/>
                    </a:gs>
                  </a:gsLst>
                  <a:lin ang="5400000" scaled="1"/>
                </a:gradFill>
                <a:round/>
                <a:headEnd/>
                <a:tailEnd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" name="Oval 25">
                <a:extLst>
                  <a:ext uri="{FF2B5EF4-FFF2-40B4-BE49-F238E27FC236}">
                    <a16:creationId xmlns:a16="http://schemas.microsoft.com/office/drawing/2014/main" id="{4DE817DD-5663-4F08-8EF7-01583948D24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2148048" y="1571443"/>
                <a:ext cx="91079" cy="91079"/>
              </a:xfrm>
              <a:prstGeom prst="ellipse">
                <a:avLst/>
              </a:prstGeom>
              <a:gradFill flip="none" rotWithShape="1">
                <a:gsLst>
                  <a:gs pos="44000">
                    <a:srgbClr val="000066"/>
                  </a:gs>
                  <a:gs pos="98230">
                    <a:srgbClr val="0066FF"/>
                  </a:gs>
                  <a:gs pos="0">
                    <a:srgbClr val="0066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31750">
                <a:solidFill>
                  <a:srgbClr val="1C1C1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0" name="Oval 26">
                <a:extLst>
                  <a:ext uri="{FF2B5EF4-FFF2-40B4-BE49-F238E27FC236}">
                    <a16:creationId xmlns:a16="http://schemas.microsoft.com/office/drawing/2014/main" id="{83A3AAF8-EF6B-4CD6-81CE-5B73AF4CCC6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2383843" y="1604990"/>
                <a:ext cx="23985" cy="23985"/>
              </a:xfrm>
              <a:prstGeom prst="ellipse">
                <a:avLst/>
              </a:prstGeom>
              <a:solidFill>
                <a:srgbClr val="000000"/>
              </a:solidFill>
              <a:ln w="317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1" name="Oval 27">
                <a:extLst>
                  <a:ext uri="{FF2B5EF4-FFF2-40B4-BE49-F238E27FC236}">
                    <a16:creationId xmlns:a16="http://schemas.microsoft.com/office/drawing/2014/main" id="{13A22A22-832A-4BB1-90BB-0EDC052C7FB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2526839" y="1571443"/>
                <a:ext cx="91079" cy="91079"/>
              </a:xfrm>
              <a:prstGeom prst="ellipse">
                <a:avLst/>
              </a:prstGeom>
              <a:solidFill>
                <a:srgbClr val="000000"/>
              </a:solidFill>
              <a:ln w="317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2" name="Oval 28">
                <a:extLst>
                  <a:ext uri="{FF2B5EF4-FFF2-40B4-BE49-F238E27FC236}">
                    <a16:creationId xmlns:a16="http://schemas.microsoft.com/office/drawing/2014/main" id="{1FAEB929-2DA9-48E8-9D86-7AAA4244348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1963387" y="1579346"/>
                <a:ext cx="75272" cy="75272"/>
              </a:xfrm>
              <a:prstGeom prst="ellipse">
                <a:avLst/>
              </a:prstGeom>
              <a:solidFill>
                <a:srgbClr val="000000"/>
              </a:solidFill>
              <a:ln w="317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3" name="Oval 29">
                <a:extLst>
                  <a:ext uri="{FF2B5EF4-FFF2-40B4-BE49-F238E27FC236}">
                    <a16:creationId xmlns:a16="http://schemas.microsoft.com/office/drawing/2014/main" id="{6BE7BB60-582C-4A3B-A36E-823FDA8AE58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1793825" y="1591276"/>
                <a:ext cx="51412" cy="51412"/>
              </a:xfrm>
              <a:prstGeom prst="ellipse">
                <a:avLst/>
              </a:prstGeom>
              <a:solidFill>
                <a:srgbClr val="000000"/>
              </a:solidFill>
              <a:ln w="317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7" name="Group 1">
              <a:extLst>
                <a:ext uri="{FF2B5EF4-FFF2-40B4-BE49-F238E27FC236}">
                  <a16:creationId xmlns:a16="http://schemas.microsoft.com/office/drawing/2014/main" id="{B1B5C362-8ABC-4488-912A-B5D3BF4F86A7}"/>
                </a:ext>
              </a:extLst>
            </p:cNvPr>
            <p:cNvGrpSpPr/>
            <p:nvPr/>
          </p:nvGrpSpPr>
          <p:grpSpPr>
            <a:xfrm>
              <a:off x="7757257" y="461665"/>
              <a:ext cx="4977209" cy="9898041"/>
              <a:chOff x="2501199" y="983448"/>
              <a:chExt cx="11354016" cy="21244178"/>
            </a:xfrm>
          </p:grpSpPr>
          <p:pic>
            <p:nvPicPr>
              <p:cNvPr id="38" name="Picture 79">
                <a:extLst>
                  <a:ext uri="{FF2B5EF4-FFF2-40B4-BE49-F238E27FC236}">
                    <a16:creationId xmlns:a16="http://schemas.microsoft.com/office/drawing/2014/main" id="{07B2861E-7C37-4F0B-994F-F359533567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1691940" y="8717516"/>
                <a:ext cx="19897344" cy="4429207"/>
              </a:xfrm>
              <a:prstGeom prst="rect">
                <a:avLst/>
              </a:prstGeom>
            </p:spPr>
          </p:pic>
          <p:grpSp>
            <p:nvGrpSpPr>
              <p:cNvPr id="39" name="Group 57">
                <a:extLst>
                  <a:ext uri="{FF2B5EF4-FFF2-40B4-BE49-F238E27FC236}">
                    <a16:creationId xmlns:a16="http://schemas.microsoft.com/office/drawing/2014/main" id="{844D3B05-192D-47D5-862A-B0DAA2F99149}"/>
                  </a:ext>
                </a:extLst>
              </p:cNvPr>
              <p:cNvGrpSpPr/>
              <p:nvPr/>
            </p:nvGrpSpPr>
            <p:grpSpPr>
              <a:xfrm>
                <a:off x="2501199" y="2502535"/>
                <a:ext cx="9909962" cy="19725091"/>
                <a:chOff x="10000616" y="2502535"/>
                <a:chExt cx="4379595" cy="8717280"/>
              </a:xfrm>
            </p:grpSpPr>
            <p:sp>
              <p:nvSpPr>
                <p:cNvPr id="40" name="Freeform 16">
                  <a:extLst>
                    <a:ext uri="{FF2B5EF4-FFF2-40B4-BE49-F238E27FC236}">
                      <a16:creationId xmlns:a16="http://schemas.microsoft.com/office/drawing/2014/main" id="{63E0050D-C759-4F94-BD2C-39B0B656E73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000616" y="2502535"/>
                  <a:ext cx="4379595" cy="8717280"/>
                </a:xfrm>
                <a:custGeom>
                  <a:avLst/>
                  <a:gdLst>
                    <a:gd name="T0" fmla="*/ 1435 w 1440"/>
                    <a:gd name="T1" fmla="*/ 659 h 2868"/>
                    <a:gd name="T2" fmla="*/ 1429 w 1440"/>
                    <a:gd name="T3" fmla="*/ 659 h 2868"/>
                    <a:gd name="T4" fmla="*/ 1429 w 1440"/>
                    <a:gd name="T5" fmla="*/ 221 h 2868"/>
                    <a:gd name="T6" fmla="*/ 1209 w 1440"/>
                    <a:gd name="T7" fmla="*/ 0 h 2868"/>
                    <a:gd name="T8" fmla="*/ 232 w 1440"/>
                    <a:gd name="T9" fmla="*/ 0 h 2868"/>
                    <a:gd name="T10" fmla="*/ 11 w 1440"/>
                    <a:gd name="T11" fmla="*/ 221 h 2868"/>
                    <a:gd name="T12" fmla="*/ 11 w 1440"/>
                    <a:gd name="T13" fmla="*/ 387 h 2868"/>
                    <a:gd name="T14" fmla="*/ 4 w 1440"/>
                    <a:gd name="T15" fmla="*/ 387 h 2868"/>
                    <a:gd name="T16" fmla="*/ 0 w 1440"/>
                    <a:gd name="T17" fmla="*/ 392 h 2868"/>
                    <a:gd name="T18" fmla="*/ 0 w 1440"/>
                    <a:gd name="T19" fmla="*/ 498 h 2868"/>
                    <a:gd name="T20" fmla="*/ 4 w 1440"/>
                    <a:gd name="T21" fmla="*/ 502 h 2868"/>
                    <a:gd name="T22" fmla="*/ 11 w 1440"/>
                    <a:gd name="T23" fmla="*/ 502 h 2868"/>
                    <a:gd name="T24" fmla="*/ 11 w 1440"/>
                    <a:gd name="T25" fmla="*/ 593 h 2868"/>
                    <a:gd name="T26" fmla="*/ 4 w 1440"/>
                    <a:gd name="T27" fmla="*/ 593 h 2868"/>
                    <a:gd name="T28" fmla="*/ 0 w 1440"/>
                    <a:gd name="T29" fmla="*/ 597 h 2868"/>
                    <a:gd name="T30" fmla="*/ 0 w 1440"/>
                    <a:gd name="T31" fmla="*/ 798 h 2868"/>
                    <a:gd name="T32" fmla="*/ 4 w 1440"/>
                    <a:gd name="T33" fmla="*/ 802 h 2868"/>
                    <a:gd name="T34" fmla="*/ 11 w 1440"/>
                    <a:gd name="T35" fmla="*/ 802 h 2868"/>
                    <a:gd name="T36" fmla="*/ 11 w 1440"/>
                    <a:gd name="T37" fmla="*/ 855 h 2868"/>
                    <a:gd name="T38" fmla="*/ 4 w 1440"/>
                    <a:gd name="T39" fmla="*/ 855 h 2868"/>
                    <a:gd name="T40" fmla="*/ 0 w 1440"/>
                    <a:gd name="T41" fmla="*/ 860 h 2868"/>
                    <a:gd name="T42" fmla="*/ 0 w 1440"/>
                    <a:gd name="T43" fmla="*/ 1061 h 2868"/>
                    <a:gd name="T44" fmla="*/ 4 w 1440"/>
                    <a:gd name="T45" fmla="*/ 1065 h 2868"/>
                    <a:gd name="T46" fmla="*/ 11 w 1440"/>
                    <a:gd name="T47" fmla="*/ 1065 h 2868"/>
                    <a:gd name="T48" fmla="*/ 11 w 1440"/>
                    <a:gd name="T49" fmla="*/ 2647 h 2868"/>
                    <a:gd name="T50" fmla="*/ 232 w 1440"/>
                    <a:gd name="T51" fmla="*/ 2868 h 2868"/>
                    <a:gd name="T52" fmla="*/ 1209 w 1440"/>
                    <a:gd name="T53" fmla="*/ 2868 h 2868"/>
                    <a:gd name="T54" fmla="*/ 1429 w 1440"/>
                    <a:gd name="T55" fmla="*/ 2647 h 2868"/>
                    <a:gd name="T56" fmla="*/ 1429 w 1440"/>
                    <a:gd name="T57" fmla="*/ 1001 h 2868"/>
                    <a:gd name="T58" fmla="*/ 1435 w 1440"/>
                    <a:gd name="T59" fmla="*/ 1001 h 2868"/>
                    <a:gd name="T60" fmla="*/ 1440 w 1440"/>
                    <a:gd name="T61" fmla="*/ 996 h 2868"/>
                    <a:gd name="T62" fmla="*/ 1440 w 1440"/>
                    <a:gd name="T63" fmla="*/ 664 h 2868"/>
                    <a:gd name="T64" fmla="*/ 1435 w 1440"/>
                    <a:gd name="T65" fmla="*/ 659 h 2868"/>
                    <a:gd name="T66" fmla="*/ 1341 w 1440"/>
                    <a:gd name="T67" fmla="*/ 2657 h 2868"/>
                    <a:gd name="T68" fmla="*/ 1220 w 1440"/>
                    <a:gd name="T69" fmla="*/ 2778 h 2868"/>
                    <a:gd name="T70" fmla="*/ 221 w 1440"/>
                    <a:gd name="T71" fmla="*/ 2778 h 2868"/>
                    <a:gd name="T72" fmla="*/ 99 w 1440"/>
                    <a:gd name="T73" fmla="*/ 2657 h 2868"/>
                    <a:gd name="T74" fmla="*/ 99 w 1440"/>
                    <a:gd name="T75" fmla="*/ 211 h 2868"/>
                    <a:gd name="T76" fmla="*/ 221 w 1440"/>
                    <a:gd name="T77" fmla="*/ 89 h 2868"/>
                    <a:gd name="T78" fmla="*/ 354 w 1440"/>
                    <a:gd name="T79" fmla="*/ 89 h 2868"/>
                    <a:gd name="T80" fmla="*/ 354 w 1440"/>
                    <a:gd name="T81" fmla="*/ 89 h 2868"/>
                    <a:gd name="T82" fmla="*/ 355 w 1440"/>
                    <a:gd name="T83" fmla="*/ 89 h 2868"/>
                    <a:gd name="T84" fmla="*/ 369 w 1440"/>
                    <a:gd name="T85" fmla="*/ 103 h 2868"/>
                    <a:gd name="T86" fmla="*/ 369 w 1440"/>
                    <a:gd name="T87" fmla="*/ 103 h 2868"/>
                    <a:gd name="T88" fmla="*/ 369 w 1440"/>
                    <a:gd name="T89" fmla="*/ 104 h 2868"/>
                    <a:gd name="T90" fmla="*/ 369 w 1440"/>
                    <a:gd name="T91" fmla="*/ 109 h 2868"/>
                    <a:gd name="T92" fmla="*/ 448 w 1440"/>
                    <a:gd name="T93" fmla="*/ 189 h 2868"/>
                    <a:gd name="T94" fmla="*/ 992 w 1440"/>
                    <a:gd name="T95" fmla="*/ 189 h 2868"/>
                    <a:gd name="T96" fmla="*/ 1072 w 1440"/>
                    <a:gd name="T97" fmla="*/ 109 h 2868"/>
                    <a:gd name="T98" fmla="*/ 1072 w 1440"/>
                    <a:gd name="T99" fmla="*/ 104 h 2868"/>
                    <a:gd name="T100" fmla="*/ 1072 w 1440"/>
                    <a:gd name="T101" fmla="*/ 103 h 2868"/>
                    <a:gd name="T102" fmla="*/ 1085 w 1440"/>
                    <a:gd name="T103" fmla="*/ 89 h 2868"/>
                    <a:gd name="T104" fmla="*/ 1086 w 1440"/>
                    <a:gd name="T105" fmla="*/ 89 h 2868"/>
                    <a:gd name="T106" fmla="*/ 1086 w 1440"/>
                    <a:gd name="T107" fmla="*/ 89 h 2868"/>
                    <a:gd name="T108" fmla="*/ 1220 w 1440"/>
                    <a:gd name="T109" fmla="*/ 89 h 2868"/>
                    <a:gd name="T110" fmla="*/ 1341 w 1440"/>
                    <a:gd name="T111" fmla="*/ 211 h 2868"/>
                    <a:gd name="T112" fmla="*/ 1341 w 1440"/>
                    <a:gd name="T113" fmla="*/ 2657 h 28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440" h="2868">
                      <a:moveTo>
                        <a:pt x="1435" y="659"/>
                      </a:moveTo>
                      <a:cubicBezTo>
                        <a:pt x="1429" y="659"/>
                        <a:pt x="1429" y="659"/>
                        <a:pt x="1429" y="659"/>
                      </a:cubicBezTo>
                      <a:cubicBezTo>
                        <a:pt x="1429" y="221"/>
                        <a:pt x="1429" y="221"/>
                        <a:pt x="1429" y="221"/>
                      </a:cubicBezTo>
                      <a:cubicBezTo>
                        <a:pt x="1429" y="99"/>
                        <a:pt x="1331" y="0"/>
                        <a:pt x="1209" y="0"/>
                      </a:cubicBezTo>
                      <a:cubicBezTo>
                        <a:pt x="232" y="0"/>
                        <a:pt x="232" y="0"/>
                        <a:pt x="232" y="0"/>
                      </a:cubicBezTo>
                      <a:cubicBezTo>
                        <a:pt x="110" y="0"/>
                        <a:pt x="11" y="99"/>
                        <a:pt x="11" y="221"/>
                      </a:cubicBezTo>
                      <a:cubicBezTo>
                        <a:pt x="11" y="387"/>
                        <a:pt x="11" y="387"/>
                        <a:pt x="11" y="387"/>
                      </a:cubicBezTo>
                      <a:cubicBezTo>
                        <a:pt x="4" y="387"/>
                        <a:pt x="4" y="387"/>
                        <a:pt x="4" y="387"/>
                      </a:cubicBezTo>
                      <a:cubicBezTo>
                        <a:pt x="2" y="387"/>
                        <a:pt x="0" y="389"/>
                        <a:pt x="0" y="392"/>
                      </a:cubicBezTo>
                      <a:cubicBezTo>
                        <a:pt x="0" y="498"/>
                        <a:pt x="0" y="498"/>
                        <a:pt x="0" y="498"/>
                      </a:cubicBezTo>
                      <a:cubicBezTo>
                        <a:pt x="0" y="500"/>
                        <a:pt x="2" y="502"/>
                        <a:pt x="4" y="502"/>
                      </a:cubicBezTo>
                      <a:cubicBezTo>
                        <a:pt x="11" y="502"/>
                        <a:pt x="11" y="502"/>
                        <a:pt x="11" y="502"/>
                      </a:cubicBezTo>
                      <a:cubicBezTo>
                        <a:pt x="11" y="593"/>
                        <a:pt x="11" y="593"/>
                        <a:pt x="11" y="593"/>
                      </a:cubicBezTo>
                      <a:cubicBezTo>
                        <a:pt x="4" y="593"/>
                        <a:pt x="4" y="593"/>
                        <a:pt x="4" y="593"/>
                      </a:cubicBezTo>
                      <a:cubicBezTo>
                        <a:pt x="2" y="593"/>
                        <a:pt x="0" y="595"/>
                        <a:pt x="0" y="597"/>
                      </a:cubicBezTo>
                      <a:cubicBezTo>
                        <a:pt x="0" y="798"/>
                        <a:pt x="0" y="798"/>
                        <a:pt x="0" y="798"/>
                      </a:cubicBezTo>
                      <a:cubicBezTo>
                        <a:pt x="0" y="801"/>
                        <a:pt x="2" y="802"/>
                        <a:pt x="4" y="802"/>
                      </a:cubicBezTo>
                      <a:cubicBezTo>
                        <a:pt x="11" y="802"/>
                        <a:pt x="11" y="802"/>
                        <a:pt x="11" y="802"/>
                      </a:cubicBezTo>
                      <a:cubicBezTo>
                        <a:pt x="11" y="855"/>
                        <a:pt x="11" y="855"/>
                        <a:pt x="11" y="855"/>
                      </a:cubicBezTo>
                      <a:cubicBezTo>
                        <a:pt x="4" y="855"/>
                        <a:pt x="4" y="855"/>
                        <a:pt x="4" y="855"/>
                      </a:cubicBezTo>
                      <a:cubicBezTo>
                        <a:pt x="2" y="855"/>
                        <a:pt x="0" y="857"/>
                        <a:pt x="0" y="860"/>
                      </a:cubicBezTo>
                      <a:cubicBezTo>
                        <a:pt x="0" y="1061"/>
                        <a:pt x="0" y="1061"/>
                        <a:pt x="0" y="1061"/>
                      </a:cubicBezTo>
                      <a:cubicBezTo>
                        <a:pt x="0" y="1063"/>
                        <a:pt x="2" y="1065"/>
                        <a:pt x="4" y="1065"/>
                      </a:cubicBezTo>
                      <a:cubicBezTo>
                        <a:pt x="11" y="1065"/>
                        <a:pt x="11" y="1065"/>
                        <a:pt x="11" y="1065"/>
                      </a:cubicBezTo>
                      <a:cubicBezTo>
                        <a:pt x="11" y="2647"/>
                        <a:pt x="11" y="2647"/>
                        <a:pt x="11" y="2647"/>
                      </a:cubicBezTo>
                      <a:cubicBezTo>
                        <a:pt x="11" y="2769"/>
                        <a:pt x="110" y="2868"/>
                        <a:pt x="232" y="2868"/>
                      </a:cubicBezTo>
                      <a:cubicBezTo>
                        <a:pt x="1209" y="2868"/>
                        <a:pt x="1209" y="2868"/>
                        <a:pt x="1209" y="2868"/>
                      </a:cubicBezTo>
                      <a:cubicBezTo>
                        <a:pt x="1331" y="2868"/>
                        <a:pt x="1429" y="2769"/>
                        <a:pt x="1429" y="2647"/>
                      </a:cubicBezTo>
                      <a:cubicBezTo>
                        <a:pt x="1429" y="1001"/>
                        <a:pt x="1429" y="1001"/>
                        <a:pt x="1429" y="1001"/>
                      </a:cubicBezTo>
                      <a:cubicBezTo>
                        <a:pt x="1435" y="1001"/>
                        <a:pt x="1435" y="1001"/>
                        <a:pt x="1435" y="1001"/>
                      </a:cubicBezTo>
                      <a:cubicBezTo>
                        <a:pt x="1438" y="1001"/>
                        <a:pt x="1440" y="999"/>
                        <a:pt x="1440" y="996"/>
                      </a:cubicBezTo>
                      <a:cubicBezTo>
                        <a:pt x="1440" y="664"/>
                        <a:pt x="1440" y="664"/>
                        <a:pt x="1440" y="664"/>
                      </a:cubicBezTo>
                      <a:cubicBezTo>
                        <a:pt x="1440" y="661"/>
                        <a:pt x="1438" y="659"/>
                        <a:pt x="1435" y="659"/>
                      </a:cubicBezTo>
                      <a:close/>
                      <a:moveTo>
                        <a:pt x="1341" y="2657"/>
                      </a:moveTo>
                      <a:cubicBezTo>
                        <a:pt x="1341" y="2724"/>
                        <a:pt x="1287" y="2778"/>
                        <a:pt x="1220" y="2778"/>
                      </a:cubicBezTo>
                      <a:cubicBezTo>
                        <a:pt x="221" y="2778"/>
                        <a:pt x="221" y="2778"/>
                        <a:pt x="221" y="2778"/>
                      </a:cubicBezTo>
                      <a:cubicBezTo>
                        <a:pt x="154" y="2778"/>
                        <a:pt x="99" y="2724"/>
                        <a:pt x="99" y="2657"/>
                      </a:cubicBezTo>
                      <a:cubicBezTo>
                        <a:pt x="99" y="211"/>
                        <a:pt x="99" y="211"/>
                        <a:pt x="99" y="211"/>
                      </a:cubicBezTo>
                      <a:cubicBezTo>
                        <a:pt x="99" y="144"/>
                        <a:pt x="154" y="89"/>
                        <a:pt x="221" y="89"/>
                      </a:cubicBezTo>
                      <a:cubicBezTo>
                        <a:pt x="354" y="89"/>
                        <a:pt x="354" y="89"/>
                        <a:pt x="354" y="89"/>
                      </a:cubicBezTo>
                      <a:cubicBezTo>
                        <a:pt x="354" y="89"/>
                        <a:pt x="354" y="89"/>
                        <a:pt x="354" y="89"/>
                      </a:cubicBezTo>
                      <a:cubicBezTo>
                        <a:pt x="355" y="89"/>
                        <a:pt x="355" y="89"/>
                        <a:pt x="355" y="89"/>
                      </a:cubicBezTo>
                      <a:cubicBezTo>
                        <a:pt x="363" y="89"/>
                        <a:pt x="369" y="95"/>
                        <a:pt x="369" y="103"/>
                      </a:cubicBezTo>
                      <a:cubicBezTo>
                        <a:pt x="369" y="103"/>
                        <a:pt x="369" y="103"/>
                        <a:pt x="369" y="103"/>
                      </a:cubicBezTo>
                      <a:cubicBezTo>
                        <a:pt x="369" y="104"/>
                        <a:pt x="369" y="104"/>
                        <a:pt x="369" y="104"/>
                      </a:cubicBezTo>
                      <a:cubicBezTo>
                        <a:pt x="369" y="109"/>
                        <a:pt x="369" y="109"/>
                        <a:pt x="369" y="109"/>
                      </a:cubicBezTo>
                      <a:cubicBezTo>
                        <a:pt x="369" y="153"/>
                        <a:pt x="404" y="189"/>
                        <a:pt x="448" y="189"/>
                      </a:cubicBezTo>
                      <a:cubicBezTo>
                        <a:pt x="992" y="189"/>
                        <a:pt x="992" y="189"/>
                        <a:pt x="992" y="189"/>
                      </a:cubicBezTo>
                      <a:cubicBezTo>
                        <a:pt x="1036" y="189"/>
                        <a:pt x="1072" y="153"/>
                        <a:pt x="1072" y="109"/>
                      </a:cubicBezTo>
                      <a:cubicBezTo>
                        <a:pt x="1072" y="104"/>
                        <a:pt x="1072" y="104"/>
                        <a:pt x="1072" y="104"/>
                      </a:cubicBezTo>
                      <a:cubicBezTo>
                        <a:pt x="1072" y="103"/>
                        <a:pt x="1072" y="103"/>
                        <a:pt x="1072" y="103"/>
                      </a:cubicBezTo>
                      <a:cubicBezTo>
                        <a:pt x="1072" y="95"/>
                        <a:pt x="1078" y="89"/>
                        <a:pt x="1085" y="89"/>
                      </a:cubicBezTo>
                      <a:cubicBezTo>
                        <a:pt x="1085" y="89"/>
                        <a:pt x="1086" y="89"/>
                        <a:pt x="1086" y="89"/>
                      </a:cubicBezTo>
                      <a:cubicBezTo>
                        <a:pt x="1086" y="89"/>
                        <a:pt x="1086" y="89"/>
                        <a:pt x="1086" y="89"/>
                      </a:cubicBezTo>
                      <a:cubicBezTo>
                        <a:pt x="1220" y="89"/>
                        <a:pt x="1220" y="89"/>
                        <a:pt x="1220" y="89"/>
                      </a:cubicBezTo>
                      <a:cubicBezTo>
                        <a:pt x="1287" y="89"/>
                        <a:pt x="1341" y="144"/>
                        <a:pt x="1341" y="211"/>
                      </a:cubicBezTo>
                      <a:lnTo>
                        <a:pt x="1341" y="2657"/>
                      </a:lnTo>
                      <a:close/>
                    </a:path>
                  </a:pathLst>
                </a:custGeom>
                <a:solidFill>
                  <a:srgbClr val="ECECE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  <p:sp>
              <p:nvSpPr>
                <p:cNvPr id="41" name="Freeform 17">
                  <a:extLst>
                    <a:ext uri="{FF2B5EF4-FFF2-40B4-BE49-F238E27FC236}">
                      <a16:creationId xmlns:a16="http://schemas.microsoft.com/office/drawing/2014/main" id="{84BA5AD5-07FD-48E6-8C88-FCE9F677E08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107138" y="2575878"/>
                  <a:ext cx="4166553" cy="8567103"/>
                </a:xfrm>
                <a:custGeom>
                  <a:avLst/>
                  <a:gdLst>
                    <a:gd name="T0" fmla="*/ 1171 w 1370"/>
                    <a:gd name="T1" fmla="*/ 0 h 2819"/>
                    <a:gd name="T2" fmla="*/ 199 w 1370"/>
                    <a:gd name="T3" fmla="*/ 0 h 2819"/>
                    <a:gd name="T4" fmla="*/ 0 w 1370"/>
                    <a:gd name="T5" fmla="*/ 199 h 2819"/>
                    <a:gd name="T6" fmla="*/ 0 w 1370"/>
                    <a:gd name="T7" fmla="*/ 2621 h 2819"/>
                    <a:gd name="T8" fmla="*/ 199 w 1370"/>
                    <a:gd name="T9" fmla="*/ 2819 h 2819"/>
                    <a:gd name="T10" fmla="*/ 1171 w 1370"/>
                    <a:gd name="T11" fmla="*/ 2819 h 2819"/>
                    <a:gd name="T12" fmla="*/ 1370 w 1370"/>
                    <a:gd name="T13" fmla="*/ 2621 h 2819"/>
                    <a:gd name="T14" fmla="*/ 1370 w 1370"/>
                    <a:gd name="T15" fmla="*/ 199 h 2819"/>
                    <a:gd name="T16" fmla="*/ 1171 w 1370"/>
                    <a:gd name="T17" fmla="*/ 0 h 2819"/>
                    <a:gd name="T18" fmla="*/ 1306 w 1370"/>
                    <a:gd name="T19" fmla="*/ 2633 h 2819"/>
                    <a:gd name="T20" fmla="*/ 1185 w 1370"/>
                    <a:gd name="T21" fmla="*/ 2754 h 2819"/>
                    <a:gd name="T22" fmla="*/ 186 w 1370"/>
                    <a:gd name="T23" fmla="*/ 2754 h 2819"/>
                    <a:gd name="T24" fmla="*/ 64 w 1370"/>
                    <a:gd name="T25" fmla="*/ 2633 h 2819"/>
                    <a:gd name="T26" fmla="*/ 64 w 1370"/>
                    <a:gd name="T27" fmla="*/ 187 h 2819"/>
                    <a:gd name="T28" fmla="*/ 186 w 1370"/>
                    <a:gd name="T29" fmla="*/ 65 h 2819"/>
                    <a:gd name="T30" fmla="*/ 319 w 1370"/>
                    <a:gd name="T31" fmla="*/ 65 h 2819"/>
                    <a:gd name="T32" fmla="*/ 319 w 1370"/>
                    <a:gd name="T33" fmla="*/ 65 h 2819"/>
                    <a:gd name="T34" fmla="*/ 320 w 1370"/>
                    <a:gd name="T35" fmla="*/ 65 h 2819"/>
                    <a:gd name="T36" fmla="*/ 334 w 1370"/>
                    <a:gd name="T37" fmla="*/ 79 h 2819"/>
                    <a:gd name="T38" fmla="*/ 334 w 1370"/>
                    <a:gd name="T39" fmla="*/ 79 h 2819"/>
                    <a:gd name="T40" fmla="*/ 334 w 1370"/>
                    <a:gd name="T41" fmla="*/ 80 h 2819"/>
                    <a:gd name="T42" fmla="*/ 334 w 1370"/>
                    <a:gd name="T43" fmla="*/ 85 h 2819"/>
                    <a:gd name="T44" fmla="*/ 413 w 1370"/>
                    <a:gd name="T45" fmla="*/ 165 h 2819"/>
                    <a:gd name="T46" fmla="*/ 957 w 1370"/>
                    <a:gd name="T47" fmla="*/ 165 h 2819"/>
                    <a:gd name="T48" fmla="*/ 1037 w 1370"/>
                    <a:gd name="T49" fmla="*/ 85 h 2819"/>
                    <a:gd name="T50" fmla="*/ 1037 w 1370"/>
                    <a:gd name="T51" fmla="*/ 80 h 2819"/>
                    <a:gd name="T52" fmla="*/ 1037 w 1370"/>
                    <a:gd name="T53" fmla="*/ 79 h 2819"/>
                    <a:gd name="T54" fmla="*/ 1050 w 1370"/>
                    <a:gd name="T55" fmla="*/ 65 h 2819"/>
                    <a:gd name="T56" fmla="*/ 1051 w 1370"/>
                    <a:gd name="T57" fmla="*/ 65 h 2819"/>
                    <a:gd name="T58" fmla="*/ 1051 w 1370"/>
                    <a:gd name="T59" fmla="*/ 65 h 2819"/>
                    <a:gd name="T60" fmla="*/ 1185 w 1370"/>
                    <a:gd name="T61" fmla="*/ 65 h 2819"/>
                    <a:gd name="T62" fmla="*/ 1306 w 1370"/>
                    <a:gd name="T63" fmla="*/ 187 h 2819"/>
                    <a:gd name="T64" fmla="*/ 1306 w 1370"/>
                    <a:gd name="T65" fmla="*/ 2633 h 28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70" h="2819">
                      <a:moveTo>
                        <a:pt x="1171" y="0"/>
                      </a:moveTo>
                      <a:cubicBezTo>
                        <a:pt x="199" y="0"/>
                        <a:pt x="199" y="0"/>
                        <a:pt x="199" y="0"/>
                      </a:cubicBezTo>
                      <a:cubicBezTo>
                        <a:pt x="89" y="0"/>
                        <a:pt x="0" y="89"/>
                        <a:pt x="0" y="199"/>
                      </a:cubicBezTo>
                      <a:cubicBezTo>
                        <a:pt x="0" y="2621"/>
                        <a:pt x="0" y="2621"/>
                        <a:pt x="0" y="2621"/>
                      </a:cubicBezTo>
                      <a:cubicBezTo>
                        <a:pt x="0" y="2730"/>
                        <a:pt x="89" y="2819"/>
                        <a:pt x="199" y="2819"/>
                      </a:cubicBezTo>
                      <a:cubicBezTo>
                        <a:pt x="1171" y="2819"/>
                        <a:pt x="1171" y="2819"/>
                        <a:pt x="1171" y="2819"/>
                      </a:cubicBezTo>
                      <a:cubicBezTo>
                        <a:pt x="1281" y="2819"/>
                        <a:pt x="1370" y="2730"/>
                        <a:pt x="1370" y="2621"/>
                      </a:cubicBezTo>
                      <a:cubicBezTo>
                        <a:pt x="1370" y="199"/>
                        <a:pt x="1370" y="199"/>
                        <a:pt x="1370" y="199"/>
                      </a:cubicBezTo>
                      <a:cubicBezTo>
                        <a:pt x="1370" y="89"/>
                        <a:pt x="1281" y="0"/>
                        <a:pt x="1171" y="0"/>
                      </a:cubicBezTo>
                      <a:close/>
                      <a:moveTo>
                        <a:pt x="1306" y="2633"/>
                      </a:moveTo>
                      <a:cubicBezTo>
                        <a:pt x="1306" y="2700"/>
                        <a:pt x="1252" y="2754"/>
                        <a:pt x="1185" y="2754"/>
                      </a:cubicBezTo>
                      <a:cubicBezTo>
                        <a:pt x="186" y="2754"/>
                        <a:pt x="186" y="2754"/>
                        <a:pt x="186" y="2754"/>
                      </a:cubicBezTo>
                      <a:cubicBezTo>
                        <a:pt x="119" y="2754"/>
                        <a:pt x="64" y="2700"/>
                        <a:pt x="64" y="2633"/>
                      </a:cubicBezTo>
                      <a:cubicBezTo>
                        <a:pt x="64" y="187"/>
                        <a:pt x="64" y="187"/>
                        <a:pt x="64" y="187"/>
                      </a:cubicBezTo>
                      <a:cubicBezTo>
                        <a:pt x="64" y="120"/>
                        <a:pt x="119" y="65"/>
                        <a:pt x="186" y="65"/>
                      </a:cubicBezTo>
                      <a:cubicBezTo>
                        <a:pt x="319" y="65"/>
                        <a:pt x="319" y="65"/>
                        <a:pt x="319" y="65"/>
                      </a:cubicBezTo>
                      <a:cubicBezTo>
                        <a:pt x="319" y="65"/>
                        <a:pt x="319" y="65"/>
                        <a:pt x="319" y="65"/>
                      </a:cubicBezTo>
                      <a:cubicBezTo>
                        <a:pt x="320" y="65"/>
                        <a:pt x="320" y="65"/>
                        <a:pt x="320" y="65"/>
                      </a:cubicBezTo>
                      <a:cubicBezTo>
                        <a:pt x="328" y="65"/>
                        <a:pt x="334" y="71"/>
                        <a:pt x="334" y="79"/>
                      </a:cubicBezTo>
                      <a:cubicBezTo>
                        <a:pt x="334" y="79"/>
                        <a:pt x="334" y="79"/>
                        <a:pt x="334" y="79"/>
                      </a:cubicBezTo>
                      <a:cubicBezTo>
                        <a:pt x="334" y="80"/>
                        <a:pt x="334" y="80"/>
                        <a:pt x="334" y="80"/>
                      </a:cubicBezTo>
                      <a:cubicBezTo>
                        <a:pt x="334" y="85"/>
                        <a:pt x="334" y="85"/>
                        <a:pt x="334" y="85"/>
                      </a:cubicBezTo>
                      <a:cubicBezTo>
                        <a:pt x="334" y="129"/>
                        <a:pt x="369" y="165"/>
                        <a:pt x="413" y="165"/>
                      </a:cubicBezTo>
                      <a:cubicBezTo>
                        <a:pt x="957" y="165"/>
                        <a:pt x="957" y="165"/>
                        <a:pt x="957" y="165"/>
                      </a:cubicBezTo>
                      <a:cubicBezTo>
                        <a:pt x="1001" y="165"/>
                        <a:pt x="1037" y="129"/>
                        <a:pt x="1037" y="85"/>
                      </a:cubicBezTo>
                      <a:cubicBezTo>
                        <a:pt x="1037" y="80"/>
                        <a:pt x="1037" y="80"/>
                        <a:pt x="1037" y="80"/>
                      </a:cubicBezTo>
                      <a:cubicBezTo>
                        <a:pt x="1037" y="79"/>
                        <a:pt x="1037" y="79"/>
                        <a:pt x="1037" y="79"/>
                      </a:cubicBezTo>
                      <a:cubicBezTo>
                        <a:pt x="1037" y="71"/>
                        <a:pt x="1043" y="65"/>
                        <a:pt x="1050" y="65"/>
                      </a:cubicBezTo>
                      <a:cubicBezTo>
                        <a:pt x="1050" y="65"/>
                        <a:pt x="1051" y="65"/>
                        <a:pt x="1051" y="65"/>
                      </a:cubicBezTo>
                      <a:cubicBezTo>
                        <a:pt x="1051" y="65"/>
                        <a:pt x="1051" y="65"/>
                        <a:pt x="1051" y="65"/>
                      </a:cubicBezTo>
                      <a:cubicBezTo>
                        <a:pt x="1185" y="65"/>
                        <a:pt x="1185" y="65"/>
                        <a:pt x="1185" y="65"/>
                      </a:cubicBezTo>
                      <a:cubicBezTo>
                        <a:pt x="1252" y="65"/>
                        <a:pt x="1306" y="120"/>
                        <a:pt x="1306" y="187"/>
                      </a:cubicBezTo>
                      <a:lnTo>
                        <a:pt x="1306" y="2633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 dirty="0"/>
                </a:p>
              </p:txBody>
            </p:sp>
            <p:sp>
              <p:nvSpPr>
                <p:cNvPr id="42" name="Freeform 18">
                  <a:extLst>
                    <a:ext uri="{FF2B5EF4-FFF2-40B4-BE49-F238E27FC236}">
                      <a16:creationId xmlns:a16="http://schemas.microsoft.com/office/drawing/2014/main" id="{9EC21085-BC91-43C6-9500-BD423E5568E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706703" y="2797652"/>
                  <a:ext cx="1040765" cy="132715"/>
                </a:xfrm>
                <a:custGeom>
                  <a:avLst/>
                  <a:gdLst>
                    <a:gd name="T0" fmla="*/ 13 w 342"/>
                    <a:gd name="T1" fmla="*/ 9 h 44"/>
                    <a:gd name="T2" fmla="*/ 0 w 342"/>
                    <a:gd name="T3" fmla="*/ 22 h 44"/>
                    <a:gd name="T4" fmla="*/ 13 w 342"/>
                    <a:gd name="T5" fmla="*/ 35 h 44"/>
                    <a:gd name="T6" fmla="*/ 26 w 342"/>
                    <a:gd name="T7" fmla="*/ 22 h 44"/>
                    <a:gd name="T8" fmla="*/ 13 w 342"/>
                    <a:gd name="T9" fmla="*/ 9 h 44"/>
                    <a:gd name="T10" fmla="*/ 234 w 342"/>
                    <a:gd name="T11" fmla="*/ 13 h 44"/>
                    <a:gd name="T12" fmla="*/ 86 w 342"/>
                    <a:gd name="T13" fmla="*/ 13 h 44"/>
                    <a:gd name="T14" fmla="*/ 77 w 342"/>
                    <a:gd name="T15" fmla="*/ 22 h 44"/>
                    <a:gd name="T16" fmla="*/ 86 w 342"/>
                    <a:gd name="T17" fmla="*/ 31 h 44"/>
                    <a:gd name="T18" fmla="*/ 234 w 342"/>
                    <a:gd name="T19" fmla="*/ 31 h 44"/>
                    <a:gd name="T20" fmla="*/ 243 w 342"/>
                    <a:gd name="T21" fmla="*/ 22 h 44"/>
                    <a:gd name="T22" fmla="*/ 234 w 342"/>
                    <a:gd name="T23" fmla="*/ 13 h 44"/>
                    <a:gd name="T24" fmla="*/ 320 w 342"/>
                    <a:gd name="T25" fmla="*/ 0 h 44"/>
                    <a:gd name="T26" fmla="*/ 298 w 342"/>
                    <a:gd name="T27" fmla="*/ 22 h 44"/>
                    <a:gd name="T28" fmla="*/ 320 w 342"/>
                    <a:gd name="T29" fmla="*/ 44 h 44"/>
                    <a:gd name="T30" fmla="*/ 342 w 342"/>
                    <a:gd name="T31" fmla="*/ 22 h 44"/>
                    <a:gd name="T32" fmla="*/ 320 w 342"/>
                    <a:gd name="T3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42" h="44">
                      <a:moveTo>
                        <a:pt x="13" y="9"/>
                      </a:moveTo>
                      <a:cubicBezTo>
                        <a:pt x="6" y="9"/>
                        <a:pt x="0" y="15"/>
                        <a:pt x="0" y="22"/>
                      </a:cubicBezTo>
                      <a:cubicBezTo>
                        <a:pt x="0" y="30"/>
                        <a:pt x="6" y="35"/>
                        <a:pt x="13" y="35"/>
                      </a:cubicBezTo>
                      <a:cubicBezTo>
                        <a:pt x="20" y="35"/>
                        <a:pt x="26" y="30"/>
                        <a:pt x="26" y="22"/>
                      </a:cubicBezTo>
                      <a:cubicBezTo>
                        <a:pt x="26" y="15"/>
                        <a:pt x="20" y="9"/>
                        <a:pt x="13" y="9"/>
                      </a:cubicBezTo>
                      <a:close/>
                      <a:moveTo>
                        <a:pt x="234" y="13"/>
                      </a:moveTo>
                      <a:cubicBezTo>
                        <a:pt x="86" y="13"/>
                        <a:pt x="86" y="13"/>
                        <a:pt x="86" y="13"/>
                      </a:cubicBezTo>
                      <a:cubicBezTo>
                        <a:pt x="81" y="13"/>
                        <a:pt x="77" y="17"/>
                        <a:pt x="77" y="22"/>
                      </a:cubicBezTo>
                      <a:cubicBezTo>
                        <a:pt x="77" y="27"/>
                        <a:pt x="81" y="31"/>
                        <a:pt x="86" y="31"/>
                      </a:cubicBezTo>
                      <a:cubicBezTo>
                        <a:pt x="234" y="31"/>
                        <a:pt x="234" y="31"/>
                        <a:pt x="234" y="31"/>
                      </a:cubicBezTo>
                      <a:cubicBezTo>
                        <a:pt x="239" y="31"/>
                        <a:pt x="243" y="27"/>
                        <a:pt x="243" y="22"/>
                      </a:cubicBezTo>
                      <a:cubicBezTo>
                        <a:pt x="243" y="17"/>
                        <a:pt x="239" y="13"/>
                        <a:pt x="234" y="13"/>
                      </a:cubicBezTo>
                      <a:close/>
                      <a:moveTo>
                        <a:pt x="320" y="0"/>
                      </a:moveTo>
                      <a:cubicBezTo>
                        <a:pt x="308" y="0"/>
                        <a:pt x="298" y="10"/>
                        <a:pt x="298" y="22"/>
                      </a:cubicBezTo>
                      <a:cubicBezTo>
                        <a:pt x="298" y="34"/>
                        <a:pt x="308" y="44"/>
                        <a:pt x="320" y="44"/>
                      </a:cubicBezTo>
                      <a:cubicBezTo>
                        <a:pt x="332" y="44"/>
                        <a:pt x="342" y="34"/>
                        <a:pt x="342" y="22"/>
                      </a:cubicBezTo>
                      <a:cubicBezTo>
                        <a:pt x="342" y="10"/>
                        <a:pt x="332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ECECE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  <p:sp>
              <p:nvSpPr>
                <p:cNvPr id="43" name="Rectangle 19">
                  <a:extLst>
                    <a:ext uri="{FF2B5EF4-FFF2-40B4-BE49-F238E27FC236}">
                      <a16:creationId xmlns:a16="http://schemas.microsoft.com/office/drawing/2014/main" id="{58DD9C52-C2E9-47CE-B455-3429E5110A0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033795" y="3340735"/>
                  <a:ext cx="73343" cy="68104"/>
                </a:xfrm>
                <a:prstGeom prst="rect">
                  <a:avLst/>
                </a:prstGeom>
                <a:solidFill>
                  <a:srgbClr val="FAFAF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  <p:sp>
              <p:nvSpPr>
                <p:cNvPr id="44" name="Rectangle 20">
                  <a:extLst>
                    <a:ext uri="{FF2B5EF4-FFF2-40B4-BE49-F238E27FC236}">
                      <a16:creationId xmlns:a16="http://schemas.microsoft.com/office/drawing/2014/main" id="{AEC717C0-CB82-471B-A65E-C6BB03337A6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273690" y="3340735"/>
                  <a:ext cx="73343" cy="68104"/>
                </a:xfrm>
                <a:prstGeom prst="rect">
                  <a:avLst/>
                </a:prstGeom>
                <a:solidFill>
                  <a:srgbClr val="FAFAF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  <p:sp>
              <p:nvSpPr>
                <p:cNvPr id="45" name="Rectangle 21">
                  <a:extLst>
                    <a:ext uri="{FF2B5EF4-FFF2-40B4-BE49-F238E27FC236}">
                      <a16:creationId xmlns:a16="http://schemas.microsoft.com/office/drawing/2014/main" id="{497AA4D2-32E3-4C15-B40F-EFDBA91B299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033795" y="10320497"/>
                  <a:ext cx="73343" cy="66358"/>
                </a:xfrm>
                <a:prstGeom prst="rect">
                  <a:avLst/>
                </a:prstGeom>
                <a:solidFill>
                  <a:srgbClr val="FAFAF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  <p:sp>
              <p:nvSpPr>
                <p:cNvPr id="46" name="Rectangle 22">
                  <a:extLst>
                    <a:ext uri="{FF2B5EF4-FFF2-40B4-BE49-F238E27FC236}">
                      <a16:creationId xmlns:a16="http://schemas.microsoft.com/office/drawing/2014/main" id="{E992AA97-FF60-4705-8CCD-CC9871CAAC2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273690" y="10320497"/>
                  <a:ext cx="73343" cy="66358"/>
                </a:xfrm>
                <a:prstGeom prst="rect">
                  <a:avLst/>
                </a:prstGeom>
                <a:solidFill>
                  <a:srgbClr val="FAFAF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420629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CECA86E4-DDDE-49CD-A1D9-3ED3CC5143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2" b="12912"/>
          <a:stretch/>
        </p:blipFill>
        <p:spPr>
          <a:xfrm>
            <a:off x="8060429" y="1443337"/>
            <a:ext cx="3779877" cy="21841240"/>
          </a:xfrm>
          <a:prstGeom prst="rect">
            <a:avLst/>
          </a:prstGeom>
        </p:spPr>
      </p:pic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B5D47992-A126-4CA5-A072-B16151457335}"/>
              </a:ext>
            </a:extLst>
          </p:cNvPr>
          <p:cNvCxnSpPr/>
          <p:nvPr/>
        </p:nvCxnSpPr>
        <p:spPr>
          <a:xfrm>
            <a:off x="319087" y="952500"/>
            <a:ext cx="11553825" cy="0"/>
          </a:xfrm>
          <a:prstGeom prst="line">
            <a:avLst/>
          </a:prstGeom>
          <a:ln w="31750">
            <a:solidFill>
              <a:srgbClr val="FF0000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F08B995C-A52E-429B-9533-40B80B1CFEA2}"/>
              </a:ext>
            </a:extLst>
          </p:cNvPr>
          <p:cNvSpPr txBox="1"/>
          <p:nvPr/>
        </p:nvSpPr>
        <p:spPr>
          <a:xfrm>
            <a:off x="1140137" y="77542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成果展示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2EF9630-1413-4AD1-A553-5A1D490CB5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-145421"/>
            <a:ext cx="2879983" cy="121417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01443C2-989B-4C84-8190-4C8C741359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1" y="-27975"/>
            <a:ext cx="1044886" cy="980475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7679FC0A-0E41-4417-AB96-AC2C5C57B281}"/>
              </a:ext>
            </a:extLst>
          </p:cNvPr>
          <p:cNvGrpSpPr/>
          <p:nvPr/>
        </p:nvGrpSpPr>
        <p:grpSpPr>
          <a:xfrm>
            <a:off x="480108" y="461665"/>
            <a:ext cx="12254358" cy="9898041"/>
            <a:chOff x="480108" y="461665"/>
            <a:chExt cx="12254358" cy="9898041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10AA266D-941A-4139-AC04-4A6CF91275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81750" y="1341850"/>
              <a:ext cx="6797464" cy="3823573"/>
            </a:xfrm>
            <a:prstGeom prst="rect">
              <a:avLst/>
            </a:prstGeom>
          </p:spPr>
        </p:pic>
        <p:grpSp>
          <p:nvGrpSpPr>
            <p:cNvPr id="12" name="Group 18">
              <a:extLst>
                <a:ext uri="{FF2B5EF4-FFF2-40B4-BE49-F238E27FC236}">
                  <a16:creationId xmlns:a16="http://schemas.microsoft.com/office/drawing/2014/main" id="{B8B72545-EC62-4B33-B328-A67D6C541784}"/>
                </a:ext>
              </a:extLst>
            </p:cNvPr>
            <p:cNvGrpSpPr>
              <a:grpSpLocks noChangeAspect="1"/>
            </p:cNvGrpSpPr>
            <p:nvPr/>
          </p:nvGrpSpPr>
          <p:grpSpPr>
            <a:xfrm rot="16200000">
              <a:off x="2022613" y="-361659"/>
              <a:ext cx="4086479" cy="7171490"/>
              <a:chOff x="8162247" y="1394903"/>
              <a:chExt cx="8071060" cy="10903333"/>
            </a:xfrm>
          </p:grpSpPr>
          <p:sp>
            <p:nvSpPr>
              <p:cNvPr id="13" name="Rectangle: Rounded Corners 19">
                <a:extLst>
                  <a:ext uri="{FF2B5EF4-FFF2-40B4-BE49-F238E27FC236}">
                    <a16:creationId xmlns:a16="http://schemas.microsoft.com/office/drawing/2014/main" id="{FF677B5F-FBFC-44F7-8D7B-7CA5D57AB844}"/>
                  </a:ext>
                </a:extLst>
              </p:cNvPr>
              <p:cNvSpPr/>
              <p:nvPr/>
            </p:nvSpPr>
            <p:spPr>
              <a:xfrm>
                <a:off x="16187588" y="2861559"/>
                <a:ext cx="45719" cy="45776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92000">
                    <a:srgbClr val="EFEFEF"/>
                  </a:gs>
                  <a:gs pos="10000">
                    <a:srgbClr val="F2F2F2"/>
                  </a:gs>
                  <a:gs pos="0">
                    <a:srgbClr val="5F5F5F"/>
                  </a:gs>
                  <a:gs pos="100000">
                    <a:srgbClr val="5F5F5F"/>
                  </a:gs>
                </a:gsLst>
                <a:lin ang="5400000" scaled="1"/>
              </a:gradFill>
              <a:ln w="254">
                <a:solidFill>
                  <a:srgbClr val="DDDDD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4" name="AutoShape 3">
                <a:extLst>
                  <a:ext uri="{FF2B5EF4-FFF2-40B4-BE49-F238E27FC236}">
                    <a16:creationId xmlns:a16="http://schemas.microsoft.com/office/drawing/2014/main" id="{15B682A6-BE0F-4D87-81B7-79F2A4602071}"/>
                  </a:ext>
                </a:extLst>
              </p:cNvPr>
              <p:cNvSpPr>
                <a:spLocks noChangeAspect="1" noChangeArrowheads="1" noTextEdit="1"/>
              </p:cNvSpPr>
              <p:nvPr/>
            </p:nvSpPr>
            <p:spPr bwMode="auto">
              <a:xfrm>
                <a:off x="8162247" y="1420441"/>
                <a:ext cx="8060004" cy="1087511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" name="Freeform: Shape 21">
                <a:extLst>
                  <a:ext uri="{FF2B5EF4-FFF2-40B4-BE49-F238E27FC236}">
                    <a16:creationId xmlns:a16="http://schemas.microsoft.com/office/drawing/2014/main" id="{04513B1D-FA9D-47E9-A114-BD23B077B2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4923" y="1468608"/>
                <a:ext cx="8015851" cy="10829628"/>
              </a:xfrm>
              <a:custGeom>
                <a:avLst/>
                <a:gdLst>
                  <a:gd name="connsiteX0" fmla="*/ 457819 w 8015851"/>
                  <a:gd name="connsiteY0" fmla="*/ 272949 h 10829628"/>
                  <a:gd name="connsiteX1" fmla="*/ 260907 w 8015851"/>
                  <a:gd name="connsiteY1" fmla="*/ 469749 h 10829628"/>
                  <a:gd name="connsiteX2" fmla="*/ 260907 w 8015851"/>
                  <a:gd name="connsiteY2" fmla="*/ 10347839 h 10829628"/>
                  <a:gd name="connsiteX3" fmla="*/ 457819 w 8015851"/>
                  <a:gd name="connsiteY3" fmla="*/ 10544639 h 10829628"/>
                  <a:gd name="connsiteX4" fmla="*/ 7559371 w 8015851"/>
                  <a:gd name="connsiteY4" fmla="*/ 10544639 h 10829628"/>
                  <a:gd name="connsiteX5" fmla="*/ 7756283 w 8015851"/>
                  <a:gd name="connsiteY5" fmla="*/ 10347839 h 10829628"/>
                  <a:gd name="connsiteX6" fmla="*/ 7756283 w 8015851"/>
                  <a:gd name="connsiteY6" fmla="*/ 469749 h 10829628"/>
                  <a:gd name="connsiteX7" fmla="*/ 7559371 w 8015851"/>
                  <a:gd name="connsiteY7" fmla="*/ 272949 h 10829628"/>
                  <a:gd name="connsiteX8" fmla="*/ 457819 w 8015851"/>
                  <a:gd name="connsiteY8" fmla="*/ 272949 h 10829628"/>
                  <a:gd name="connsiteX9" fmla="*/ 460499 w 8015851"/>
                  <a:gd name="connsiteY9" fmla="*/ 0 h 10829628"/>
                  <a:gd name="connsiteX10" fmla="*/ 7555353 w 8015851"/>
                  <a:gd name="connsiteY10" fmla="*/ 0 h 10829628"/>
                  <a:gd name="connsiteX11" fmla="*/ 8015851 w 8015851"/>
                  <a:gd name="connsiteY11" fmla="*/ 460228 h 10829628"/>
                  <a:gd name="connsiteX12" fmla="*/ 8015851 w 8015851"/>
                  <a:gd name="connsiteY12" fmla="*/ 10369401 h 10829628"/>
                  <a:gd name="connsiteX13" fmla="*/ 7555353 w 8015851"/>
                  <a:gd name="connsiteY13" fmla="*/ 10829628 h 10829628"/>
                  <a:gd name="connsiteX14" fmla="*/ 460499 w 8015851"/>
                  <a:gd name="connsiteY14" fmla="*/ 10829628 h 10829628"/>
                  <a:gd name="connsiteX15" fmla="*/ 0 w 8015851"/>
                  <a:gd name="connsiteY15" fmla="*/ 10369401 h 10829628"/>
                  <a:gd name="connsiteX16" fmla="*/ 0 w 8015851"/>
                  <a:gd name="connsiteY16" fmla="*/ 460228 h 10829628"/>
                  <a:gd name="connsiteX17" fmla="*/ 460499 w 8015851"/>
                  <a:gd name="connsiteY17" fmla="*/ 0 h 10829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015851" h="10829628">
                    <a:moveTo>
                      <a:pt x="457819" y="272949"/>
                    </a:moveTo>
                    <a:cubicBezTo>
                      <a:pt x="349835" y="272949"/>
                      <a:pt x="260907" y="361827"/>
                      <a:pt x="260907" y="469749"/>
                    </a:cubicBezTo>
                    <a:cubicBezTo>
                      <a:pt x="260907" y="469749"/>
                      <a:pt x="260907" y="469749"/>
                      <a:pt x="260907" y="10347839"/>
                    </a:cubicBezTo>
                    <a:cubicBezTo>
                      <a:pt x="260907" y="10455762"/>
                      <a:pt x="349835" y="10544639"/>
                      <a:pt x="457819" y="10544639"/>
                    </a:cubicBezTo>
                    <a:cubicBezTo>
                      <a:pt x="457819" y="10544639"/>
                      <a:pt x="457819" y="10544639"/>
                      <a:pt x="7559371" y="10544639"/>
                    </a:cubicBezTo>
                    <a:cubicBezTo>
                      <a:pt x="7667355" y="10544639"/>
                      <a:pt x="7756283" y="10455762"/>
                      <a:pt x="7756283" y="10347839"/>
                    </a:cubicBezTo>
                    <a:cubicBezTo>
                      <a:pt x="7756283" y="10347839"/>
                      <a:pt x="7756283" y="10347839"/>
                      <a:pt x="7756283" y="469749"/>
                    </a:cubicBezTo>
                    <a:cubicBezTo>
                      <a:pt x="7756283" y="361827"/>
                      <a:pt x="7667355" y="272949"/>
                      <a:pt x="7559371" y="272949"/>
                    </a:cubicBezTo>
                    <a:cubicBezTo>
                      <a:pt x="7559371" y="272949"/>
                      <a:pt x="7559371" y="272949"/>
                      <a:pt x="457819" y="272949"/>
                    </a:cubicBezTo>
                    <a:close/>
                    <a:moveTo>
                      <a:pt x="460499" y="0"/>
                    </a:moveTo>
                    <a:cubicBezTo>
                      <a:pt x="7555353" y="0"/>
                      <a:pt x="7555353" y="0"/>
                      <a:pt x="7555353" y="0"/>
                    </a:cubicBezTo>
                    <a:cubicBezTo>
                      <a:pt x="7809421" y="0"/>
                      <a:pt x="8015851" y="206309"/>
                      <a:pt x="8015851" y="460228"/>
                    </a:cubicBezTo>
                    <a:cubicBezTo>
                      <a:pt x="8015851" y="10369401"/>
                      <a:pt x="8015851" y="10369401"/>
                      <a:pt x="8015851" y="10369401"/>
                    </a:cubicBezTo>
                    <a:cubicBezTo>
                      <a:pt x="8015851" y="10623319"/>
                      <a:pt x="7809421" y="10829628"/>
                      <a:pt x="7555353" y="10829628"/>
                    </a:cubicBezTo>
                    <a:cubicBezTo>
                      <a:pt x="460499" y="10829628"/>
                      <a:pt x="460499" y="10829628"/>
                      <a:pt x="460499" y="10829628"/>
                    </a:cubicBezTo>
                    <a:cubicBezTo>
                      <a:pt x="206431" y="10829628"/>
                      <a:pt x="0" y="10623319"/>
                      <a:pt x="0" y="10369401"/>
                    </a:cubicBezTo>
                    <a:cubicBezTo>
                      <a:pt x="0" y="460228"/>
                      <a:pt x="0" y="460228"/>
                      <a:pt x="0" y="460228"/>
                    </a:cubicBezTo>
                    <a:cubicBezTo>
                      <a:pt x="0" y="206309"/>
                      <a:pt x="206431" y="0"/>
                      <a:pt x="460499" y="0"/>
                    </a:cubicBezTo>
                    <a:close/>
                  </a:path>
                </a:pathLst>
              </a:custGeom>
              <a:solidFill>
                <a:srgbClr val="111111"/>
              </a:solidFill>
              <a:ln w="25400">
                <a:noFill/>
                <a:round/>
                <a:headEnd/>
                <a:tailEnd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900"/>
              </a:p>
            </p:txBody>
          </p:sp>
          <p:sp>
            <p:nvSpPr>
              <p:cNvPr id="16" name="Rectangle: Rounded Corners 22">
                <a:extLst>
                  <a:ext uri="{FF2B5EF4-FFF2-40B4-BE49-F238E27FC236}">
                    <a16:creationId xmlns:a16="http://schemas.microsoft.com/office/drawing/2014/main" id="{B432719C-CF2E-4EEA-95EC-6D592C433F40}"/>
                  </a:ext>
                </a:extLst>
              </p:cNvPr>
              <p:cNvSpPr/>
              <p:nvPr/>
            </p:nvSpPr>
            <p:spPr>
              <a:xfrm>
                <a:off x="16187588" y="3572759"/>
                <a:ext cx="45719" cy="45776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92000">
                    <a:srgbClr val="EFEFEF"/>
                  </a:gs>
                  <a:gs pos="10000">
                    <a:srgbClr val="F2F2F2"/>
                  </a:gs>
                  <a:gs pos="0">
                    <a:srgbClr val="5F5F5F"/>
                  </a:gs>
                  <a:gs pos="100000">
                    <a:srgbClr val="5F5F5F"/>
                  </a:gs>
                </a:gsLst>
                <a:lin ang="5400000" scaled="1"/>
              </a:gradFill>
              <a:ln w="254">
                <a:solidFill>
                  <a:srgbClr val="DDDDD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7" name="Rectangle: Rounded Corners 23">
                <a:extLst>
                  <a:ext uri="{FF2B5EF4-FFF2-40B4-BE49-F238E27FC236}">
                    <a16:creationId xmlns:a16="http://schemas.microsoft.com/office/drawing/2014/main" id="{1D8A6C51-143F-46F2-949F-3BC19652AD4E}"/>
                  </a:ext>
                </a:extLst>
              </p:cNvPr>
              <p:cNvSpPr/>
              <p:nvPr/>
            </p:nvSpPr>
            <p:spPr>
              <a:xfrm rot="16200000">
                <a:off x="15069377" y="1188883"/>
                <a:ext cx="45719" cy="45776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92000">
                    <a:srgbClr val="EFEFEF"/>
                  </a:gs>
                  <a:gs pos="10000">
                    <a:srgbClr val="F2F2F2"/>
                  </a:gs>
                  <a:gs pos="0">
                    <a:srgbClr val="5F5F5F"/>
                  </a:gs>
                  <a:gs pos="100000">
                    <a:srgbClr val="5F5F5F"/>
                  </a:gs>
                </a:gsLst>
                <a:lin ang="5400000" scaled="1"/>
              </a:gradFill>
              <a:ln w="254">
                <a:solidFill>
                  <a:srgbClr val="DDDDD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8" name="Freeform 5">
                <a:extLst>
                  <a:ext uri="{FF2B5EF4-FFF2-40B4-BE49-F238E27FC236}">
                    <a16:creationId xmlns:a16="http://schemas.microsoft.com/office/drawing/2014/main" id="{B8042EFD-60D2-44C7-B687-D7B5CB5F89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4923" y="1468608"/>
                <a:ext cx="8015851" cy="10829628"/>
              </a:xfrm>
              <a:custGeom>
                <a:avLst/>
                <a:gdLst>
                  <a:gd name="T0" fmla="*/ 2379 w 2524"/>
                  <a:gd name="T1" fmla="*/ 3412 h 3412"/>
                  <a:gd name="T2" fmla="*/ 145 w 2524"/>
                  <a:gd name="T3" fmla="*/ 3412 h 3412"/>
                  <a:gd name="T4" fmla="*/ 0 w 2524"/>
                  <a:gd name="T5" fmla="*/ 3267 h 3412"/>
                  <a:gd name="T6" fmla="*/ 0 w 2524"/>
                  <a:gd name="T7" fmla="*/ 145 h 3412"/>
                  <a:gd name="T8" fmla="*/ 145 w 2524"/>
                  <a:gd name="T9" fmla="*/ 0 h 3412"/>
                  <a:gd name="T10" fmla="*/ 2379 w 2524"/>
                  <a:gd name="T11" fmla="*/ 0 h 3412"/>
                  <a:gd name="T12" fmla="*/ 2524 w 2524"/>
                  <a:gd name="T13" fmla="*/ 145 h 3412"/>
                  <a:gd name="T14" fmla="*/ 2524 w 2524"/>
                  <a:gd name="T15" fmla="*/ 3267 h 3412"/>
                  <a:gd name="T16" fmla="*/ 2379 w 2524"/>
                  <a:gd name="T17" fmla="*/ 3412 h 3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24" h="3412">
                    <a:moveTo>
                      <a:pt x="2379" y="3412"/>
                    </a:moveTo>
                    <a:cubicBezTo>
                      <a:pt x="145" y="3412"/>
                      <a:pt x="145" y="3412"/>
                      <a:pt x="145" y="3412"/>
                    </a:cubicBezTo>
                    <a:cubicBezTo>
                      <a:pt x="65" y="3412"/>
                      <a:pt x="0" y="3347"/>
                      <a:pt x="0" y="3267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0" y="65"/>
                      <a:pt x="65" y="0"/>
                      <a:pt x="145" y="0"/>
                    </a:cubicBezTo>
                    <a:cubicBezTo>
                      <a:pt x="2379" y="0"/>
                      <a:pt x="2379" y="0"/>
                      <a:pt x="2379" y="0"/>
                    </a:cubicBezTo>
                    <a:cubicBezTo>
                      <a:pt x="2459" y="0"/>
                      <a:pt x="2524" y="65"/>
                      <a:pt x="2524" y="145"/>
                    </a:cubicBezTo>
                    <a:cubicBezTo>
                      <a:pt x="2524" y="3267"/>
                      <a:pt x="2524" y="3267"/>
                      <a:pt x="2524" y="3267"/>
                    </a:cubicBezTo>
                    <a:cubicBezTo>
                      <a:pt x="2524" y="3347"/>
                      <a:pt x="2459" y="3412"/>
                      <a:pt x="2379" y="3412"/>
                    </a:cubicBezTo>
                    <a:close/>
                  </a:path>
                </a:pathLst>
              </a:custGeom>
              <a:noFill/>
              <a:ln w="25400">
                <a:gradFill>
                  <a:gsLst>
                    <a:gs pos="0">
                      <a:srgbClr val="DDDDDD"/>
                    </a:gs>
                    <a:gs pos="100000">
                      <a:srgbClr val="5F5F5F"/>
                    </a:gs>
                  </a:gsLst>
                  <a:lin ang="5400000" scaled="1"/>
                </a:gradFill>
                <a:round/>
                <a:headEnd/>
                <a:tailEnd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" name="Oval 25">
                <a:extLst>
                  <a:ext uri="{FF2B5EF4-FFF2-40B4-BE49-F238E27FC236}">
                    <a16:creationId xmlns:a16="http://schemas.microsoft.com/office/drawing/2014/main" id="{4DE817DD-5663-4F08-8EF7-01583948D24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2148048" y="1571443"/>
                <a:ext cx="91079" cy="91079"/>
              </a:xfrm>
              <a:prstGeom prst="ellipse">
                <a:avLst/>
              </a:prstGeom>
              <a:gradFill flip="none" rotWithShape="1">
                <a:gsLst>
                  <a:gs pos="44000">
                    <a:srgbClr val="000066"/>
                  </a:gs>
                  <a:gs pos="98230">
                    <a:srgbClr val="0066FF"/>
                  </a:gs>
                  <a:gs pos="0">
                    <a:srgbClr val="0066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31750">
                <a:solidFill>
                  <a:srgbClr val="1C1C1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0" name="Oval 26">
                <a:extLst>
                  <a:ext uri="{FF2B5EF4-FFF2-40B4-BE49-F238E27FC236}">
                    <a16:creationId xmlns:a16="http://schemas.microsoft.com/office/drawing/2014/main" id="{83A3AAF8-EF6B-4CD6-81CE-5B73AF4CCC6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2383843" y="1604990"/>
                <a:ext cx="23985" cy="23985"/>
              </a:xfrm>
              <a:prstGeom prst="ellipse">
                <a:avLst/>
              </a:prstGeom>
              <a:solidFill>
                <a:srgbClr val="000000"/>
              </a:solidFill>
              <a:ln w="317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1" name="Oval 27">
                <a:extLst>
                  <a:ext uri="{FF2B5EF4-FFF2-40B4-BE49-F238E27FC236}">
                    <a16:creationId xmlns:a16="http://schemas.microsoft.com/office/drawing/2014/main" id="{13A22A22-832A-4BB1-90BB-0EDC052C7FB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2526839" y="1571443"/>
                <a:ext cx="91079" cy="91079"/>
              </a:xfrm>
              <a:prstGeom prst="ellipse">
                <a:avLst/>
              </a:prstGeom>
              <a:solidFill>
                <a:srgbClr val="000000"/>
              </a:solidFill>
              <a:ln w="317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2" name="Oval 28">
                <a:extLst>
                  <a:ext uri="{FF2B5EF4-FFF2-40B4-BE49-F238E27FC236}">
                    <a16:creationId xmlns:a16="http://schemas.microsoft.com/office/drawing/2014/main" id="{1FAEB929-2DA9-48E8-9D86-7AAA4244348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1963387" y="1579346"/>
                <a:ext cx="75272" cy="75272"/>
              </a:xfrm>
              <a:prstGeom prst="ellipse">
                <a:avLst/>
              </a:prstGeom>
              <a:solidFill>
                <a:srgbClr val="000000"/>
              </a:solidFill>
              <a:ln w="317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3" name="Oval 29">
                <a:extLst>
                  <a:ext uri="{FF2B5EF4-FFF2-40B4-BE49-F238E27FC236}">
                    <a16:creationId xmlns:a16="http://schemas.microsoft.com/office/drawing/2014/main" id="{6BE7BB60-582C-4A3B-A36E-823FDA8AE58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1793825" y="1591276"/>
                <a:ext cx="51412" cy="51412"/>
              </a:xfrm>
              <a:prstGeom prst="ellipse">
                <a:avLst/>
              </a:prstGeom>
              <a:solidFill>
                <a:srgbClr val="000000"/>
              </a:solidFill>
              <a:ln w="317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7" name="Group 1">
              <a:extLst>
                <a:ext uri="{FF2B5EF4-FFF2-40B4-BE49-F238E27FC236}">
                  <a16:creationId xmlns:a16="http://schemas.microsoft.com/office/drawing/2014/main" id="{B1B5C362-8ABC-4488-912A-B5D3BF4F86A7}"/>
                </a:ext>
              </a:extLst>
            </p:cNvPr>
            <p:cNvGrpSpPr/>
            <p:nvPr/>
          </p:nvGrpSpPr>
          <p:grpSpPr>
            <a:xfrm>
              <a:off x="7757257" y="461665"/>
              <a:ext cx="4977209" cy="9898041"/>
              <a:chOff x="2501199" y="983448"/>
              <a:chExt cx="11354016" cy="21244178"/>
            </a:xfrm>
          </p:grpSpPr>
          <p:pic>
            <p:nvPicPr>
              <p:cNvPr id="38" name="Picture 79">
                <a:extLst>
                  <a:ext uri="{FF2B5EF4-FFF2-40B4-BE49-F238E27FC236}">
                    <a16:creationId xmlns:a16="http://schemas.microsoft.com/office/drawing/2014/main" id="{07B2861E-7C37-4F0B-994F-F359533567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1691940" y="8717516"/>
                <a:ext cx="19897344" cy="4429207"/>
              </a:xfrm>
              <a:prstGeom prst="rect">
                <a:avLst/>
              </a:prstGeom>
            </p:spPr>
          </p:pic>
          <p:grpSp>
            <p:nvGrpSpPr>
              <p:cNvPr id="39" name="Group 57">
                <a:extLst>
                  <a:ext uri="{FF2B5EF4-FFF2-40B4-BE49-F238E27FC236}">
                    <a16:creationId xmlns:a16="http://schemas.microsoft.com/office/drawing/2014/main" id="{844D3B05-192D-47D5-862A-B0DAA2F99149}"/>
                  </a:ext>
                </a:extLst>
              </p:cNvPr>
              <p:cNvGrpSpPr/>
              <p:nvPr/>
            </p:nvGrpSpPr>
            <p:grpSpPr>
              <a:xfrm>
                <a:off x="2501199" y="2502535"/>
                <a:ext cx="9909962" cy="19725091"/>
                <a:chOff x="10000616" y="2502535"/>
                <a:chExt cx="4379595" cy="8717280"/>
              </a:xfrm>
            </p:grpSpPr>
            <p:sp>
              <p:nvSpPr>
                <p:cNvPr id="40" name="Freeform 16">
                  <a:extLst>
                    <a:ext uri="{FF2B5EF4-FFF2-40B4-BE49-F238E27FC236}">
                      <a16:creationId xmlns:a16="http://schemas.microsoft.com/office/drawing/2014/main" id="{63E0050D-C759-4F94-BD2C-39B0B656E73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000616" y="2502535"/>
                  <a:ext cx="4379595" cy="8717280"/>
                </a:xfrm>
                <a:custGeom>
                  <a:avLst/>
                  <a:gdLst>
                    <a:gd name="T0" fmla="*/ 1435 w 1440"/>
                    <a:gd name="T1" fmla="*/ 659 h 2868"/>
                    <a:gd name="T2" fmla="*/ 1429 w 1440"/>
                    <a:gd name="T3" fmla="*/ 659 h 2868"/>
                    <a:gd name="T4" fmla="*/ 1429 w 1440"/>
                    <a:gd name="T5" fmla="*/ 221 h 2868"/>
                    <a:gd name="T6" fmla="*/ 1209 w 1440"/>
                    <a:gd name="T7" fmla="*/ 0 h 2868"/>
                    <a:gd name="T8" fmla="*/ 232 w 1440"/>
                    <a:gd name="T9" fmla="*/ 0 h 2868"/>
                    <a:gd name="T10" fmla="*/ 11 w 1440"/>
                    <a:gd name="T11" fmla="*/ 221 h 2868"/>
                    <a:gd name="T12" fmla="*/ 11 w 1440"/>
                    <a:gd name="T13" fmla="*/ 387 h 2868"/>
                    <a:gd name="T14" fmla="*/ 4 w 1440"/>
                    <a:gd name="T15" fmla="*/ 387 h 2868"/>
                    <a:gd name="T16" fmla="*/ 0 w 1440"/>
                    <a:gd name="T17" fmla="*/ 392 h 2868"/>
                    <a:gd name="T18" fmla="*/ 0 w 1440"/>
                    <a:gd name="T19" fmla="*/ 498 h 2868"/>
                    <a:gd name="T20" fmla="*/ 4 w 1440"/>
                    <a:gd name="T21" fmla="*/ 502 h 2868"/>
                    <a:gd name="T22" fmla="*/ 11 w 1440"/>
                    <a:gd name="T23" fmla="*/ 502 h 2868"/>
                    <a:gd name="T24" fmla="*/ 11 w 1440"/>
                    <a:gd name="T25" fmla="*/ 593 h 2868"/>
                    <a:gd name="T26" fmla="*/ 4 w 1440"/>
                    <a:gd name="T27" fmla="*/ 593 h 2868"/>
                    <a:gd name="T28" fmla="*/ 0 w 1440"/>
                    <a:gd name="T29" fmla="*/ 597 h 2868"/>
                    <a:gd name="T30" fmla="*/ 0 w 1440"/>
                    <a:gd name="T31" fmla="*/ 798 h 2868"/>
                    <a:gd name="T32" fmla="*/ 4 w 1440"/>
                    <a:gd name="T33" fmla="*/ 802 h 2868"/>
                    <a:gd name="T34" fmla="*/ 11 w 1440"/>
                    <a:gd name="T35" fmla="*/ 802 h 2868"/>
                    <a:gd name="T36" fmla="*/ 11 w 1440"/>
                    <a:gd name="T37" fmla="*/ 855 h 2868"/>
                    <a:gd name="T38" fmla="*/ 4 w 1440"/>
                    <a:gd name="T39" fmla="*/ 855 h 2868"/>
                    <a:gd name="T40" fmla="*/ 0 w 1440"/>
                    <a:gd name="T41" fmla="*/ 860 h 2868"/>
                    <a:gd name="T42" fmla="*/ 0 w 1440"/>
                    <a:gd name="T43" fmla="*/ 1061 h 2868"/>
                    <a:gd name="T44" fmla="*/ 4 w 1440"/>
                    <a:gd name="T45" fmla="*/ 1065 h 2868"/>
                    <a:gd name="T46" fmla="*/ 11 w 1440"/>
                    <a:gd name="T47" fmla="*/ 1065 h 2868"/>
                    <a:gd name="T48" fmla="*/ 11 w 1440"/>
                    <a:gd name="T49" fmla="*/ 2647 h 2868"/>
                    <a:gd name="T50" fmla="*/ 232 w 1440"/>
                    <a:gd name="T51" fmla="*/ 2868 h 2868"/>
                    <a:gd name="T52" fmla="*/ 1209 w 1440"/>
                    <a:gd name="T53" fmla="*/ 2868 h 2868"/>
                    <a:gd name="T54" fmla="*/ 1429 w 1440"/>
                    <a:gd name="T55" fmla="*/ 2647 h 2868"/>
                    <a:gd name="T56" fmla="*/ 1429 w 1440"/>
                    <a:gd name="T57" fmla="*/ 1001 h 2868"/>
                    <a:gd name="T58" fmla="*/ 1435 w 1440"/>
                    <a:gd name="T59" fmla="*/ 1001 h 2868"/>
                    <a:gd name="T60" fmla="*/ 1440 w 1440"/>
                    <a:gd name="T61" fmla="*/ 996 h 2868"/>
                    <a:gd name="T62" fmla="*/ 1440 w 1440"/>
                    <a:gd name="T63" fmla="*/ 664 h 2868"/>
                    <a:gd name="T64" fmla="*/ 1435 w 1440"/>
                    <a:gd name="T65" fmla="*/ 659 h 2868"/>
                    <a:gd name="T66" fmla="*/ 1341 w 1440"/>
                    <a:gd name="T67" fmla="*/ 2657 h 2868"/>
                    <a:gd name="T68" fmla="*/ 1220 w 1440"/>
                    <a:gd name="T69" fmla="*/ 2778 h 2868"/>
                    <a:gd name="T70" fmla="*/ 221 w 1440"/>
                    <a:gd name="T71" fmla="*/ 2778 h 2868"/>
                    <a:gd name="T72" fmla="*/ 99 w 1440"/>
                    <a:gd name="T73" fmla="*/ 2657 h 2868"/>
                    <a:gd name="T74" fmla="*/ 99 w 1440"/>
                    <a:gd name="T75" fmla="*/ 211 h 2868"/>
                    <a:gd name="T76" fmla="*/ 221 w 1440"/>
                    <a:gd name="T77" fmla="*/ 89 h 2868"/>
                    <a:gd name="T78" fmla="*/ 354 w 1440"/>
                    <a:gd name="T79" fmla="*/ 89 h 2868"/>
                    <a:gd name="T80" fmla="*/ 354 w 1440"/>
                    <a:gd name="T81" fmla="*/ 89 h 2868"/>
                    <a:gd name="T82" fmla="*/ 355 w 1440"/>
                    <a:gd name="T83" fmla="*/ 89 h 2868"/>
                    <a:gd name="T84" fmla="*/ 369 w 1440"/>
                    <a:gd name="T85" fmla="*/ 103 h 2868"/>
                    <a:gd name="T86" fmla="*/ 369 w 1440"/>
                    <a:gd name="T87" fmla="*/ 103 h 2868"/>
                    <a:gd name="T88" fmla="*/ 369 w 1440"/>
                    <a:gd name="T89" fmla="*/ 104 h 2868"/>
                    <a:gd name="T90" fmla="*/ 369 w 1440"/>
                    <a:gd name="T91" fmla="*/ 109 h 2868"/>
                    <a:gd name="T92" fmla="*/ 448 w 1440"/>
                    <a:gd name="T93" fmla="*/ 189 h 2868"/>
                    <a:gd name="T94" fmla="*/ 992 w 1440"/>
                    <a:gd name="T95" fmla="*/ 189 h 2868"/>
                    <a:gd name="T96" fmla="*/ 1072 w 1440"/>
                    <a:gd name="T97" fmla="*/ 109 h 2868"/>
                    <a:gd name="T98" fmla="*/ 1072 w 1440"/>
                    <a:gd name="T99" fmla="*/ 104 h 2868"/>
                    <a:gd name="T100" fmla="*/ 1072 w 1440"/>
                    <a:gd name="T101" fmla="*/ 103 h 2868"/>
                    <a:gd name="T102" fmla="*/ 1085 w 1440"/>
                    <a:gd name="T103" fmla="*/ 89 h 2868"/>
                    <a:gd name="T104" fmla="*/ 1086 w 1440"/>
                    <a:gd name="T105" fmla="*/ 89 h 2868"/>
                    <a:gd name="T106" fmla="*/ 1086 w 1440"/>
                    <a:gd name="T107" fmla="*/ 89 h 2868"/>
                    <a:gd name="T108" fmla="*/ 1220 w 1440"/>
                    <a:gd name="T109" fmla="*/ 89 h 2868"/>
                    <a:gd name="T110" fmla="*/ 1341 w 1440"/>
                    <a:gd name="T111" fmla="*/ 211 h 2868"/>
                    <a:gd name="T112" fmla="*/ 1341 w 1440"/>
                    <a:gd name="T113" fmla="*/ 2657 h 28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440" h="2868">
                      <a:moveTo>
                        <a:pt x="1435" y="659"/>
                      </a:moveTo>
                      <a:cubicBezTo>
                        <a:pt x="1429" y="659"/>
                        <a:pt x="1429" y="659"/>
                        <a:pt x="1429" y="659"/>
                      </a:cubicBezTo>
                      <a:cubicBezTo>
                        <a:pt x="1429" y="221"/>
                        <a:pt x="1429" y="221"/>
                        <a:pt x="1429" y="221"/>
                      </a:cubicBezTo>
                      <a:cubicBezTo>
                        <a:pt x="1429" y="99"/>
                        <a:pt x="1331" y="0"/>
                        <a:pt x="1209" y="0"/>
                      </a:cubicBezTo>
                      <a:cubicBezTo>
                        <a:pt x="232" y="0"/>
                        <a:pt x="232" y="0"/>
                        <a:pt x="232" y="0"/>
                      </a:cubicBezTo>
                      <a:cubicBezTo>
                        <a:pt x="110" y="0"/>
                        <a:pt x="11" y="99"/>
                        <a:pt x="11" y="221"/>
                      </a:cubicBezTo>
                      <a:cubicBezTo>
                        <a:pt x="11" y="387"/>
                        <a:pt x="11" y="387"/>
                        <a:pt x="11" y="387"/>
                      </a:cubicBezTo>
                      <a:cubicBezTo>
                        <a:pt x="4" y="387"/>
                        <a:pt x="4" y="387"/>
                        <a:pt x="4" y="387"/>
                      </a:cubicBezTo>
                      <a:cubicBezTo>
                        <a:pt x="2" y="387"/>
                        <a:pt x="0" y="389"/>
                        <a:pt x="0" y="392"/>
                      </a:cubicBezTo>
                      <a:cubicBezTo>
                        <a:pt x="0" y="498"/>
                        <a:pt x="0" y="498"/>
                        <a:pt x="0" y="498"/>
                      </a:cubicBezTo>
                      <a:cubicBezTo>
                        <a:pt x="0" y="500"/>
                        <a:pt x="2" y="502"/>
                        <a:pt x="4" y="502"/>
                      </a:cubicBezTo>
                      <a:cubicBezTo>
                        <a:pt x="11" y="502"/>
                        <a:pt x="11" y="502"/>
                        <a:pt x="11" y="502"/>
                      </a:cubicBezTo>
                      <a:cubicBezTo>
                        <a:pt x="11" y="593"/>
                        <a:pt x="11" y="593"/>
                        <a:pt x="11" y="593"/>
                      </a:cubicBezTo>
                      <a:cubicBezTo>
                        <a:pt x="4" y="593"/>
                        <a:pt x="4" y="593"/>
                        <a:pt x="4" y="593"/>
                      </a:cubicBezTo>
                      <a:cubicBezTo>
                        <a:pt x="2" y="593"/>
                        <a:pt x="0" y="595"/>
                        <a:pt x="0" y="597"/>
                      </a:cubicBezTo>
                      <a:cubicBezTo>
                        <a:pt x="0" y="798"/>
                        <a:pt x="0" y="798"/>
                        <a:pt x="0" y="798"/>
                      </a:cubicBezTo>
                      <a:cubicBezTo>
                        <a:pt x="0" y="801"/>
                        <a:pt x="2" y="802"/>
                        <a:pt x="4" y="802"/>
                      </a:cubicBezTo>
                      <a:cubicBezTo>
                        <a:pt x="11" y="802"/>
                        <a:pt x="11" y="802"/>
                        <a:pt x="11" y="802"/>
                      </a:cubicBezTo>
                      <a:cubicBezTo>
                        <a:pt x="11" y="855"/>
                        <a:pt x="11" y="855"/>
                        <a:pt x="11" y="855"/>
                      </a:cubicBezTo>
                      <a:cubicBezTo>
                        <a:pt x="4" y="855"/>
                        <a:pt x="4" y="855"/>
                        <a:pt x="4" y="855"/>
                      </a:cubicBezTo>
                      <a:cubicBezTo>
                        <a:pt x="2" y="855"/>
                        <a:pt x="0" y="857"/>
                        <a:pt x="0" y="860"/>
                      </a:cubicBezTo>
                      <a:cubicBezTo>
                        <a:pt x="0" y="1061"/>
                        <a:pt x="0" y="1061"/>
                        <a:pt x="0" y="1061"/>
                      </a:cubicBezTo>
                      <a:cubicBezTo>
                        <a:pt x="0" y="1063"/>
                        <a:pt x="2" y="1065"/>
                        <a:pt x="4" y="1065"/>
                      </a:cubicBezTo>
                      <a:cubicBezTo>
                        <a:pt x="11" y="1065"/>
                        <a:pt x="11" y="1065"/>
                        <a:pt x="11" y="1065"/>
                      </a:cubicBezTo>
                      <a:cubicBezTo>
                        <a:pt x="11" y="2647"/>
                        <a:pt x="11" y="2647"/>
                        <a:pt x="11" y="2647"/>
                      </a:cubicBezTo>
                      <a:cubicBezTo>
                        <a:pt x="11" y="2769"/>
                        <a:pt x="110" y="2868"/>
                        <a:pt x="232" y="2868"/>
                      </a:cubicBezTo>
                      <a:cubicBezTo>
                        <a:pt x="1209" y="2868"/>
                        <a:pt x="1209" y="2868"/>
                        <a:pt x="1209" y="2868"/>
                      </a:cubicBezTo>
                      <a:cubicBezTo>
                        <a:pt x="1331" y="2868"/>
                        <a:pt x="1429" y="2769"/>
                        <a:pt x="1429" y="2647"/>
                      </a:cubicBezTo>
                      <a:cubicBezTo>
                        <a:pt x="1429" y="1001"/>
                        <a:pt x="1429" y="1001"/>
                        <a:pt x="1429" y="1001"/>
                      </a:cubicBezTo>
                      <a:cubicBezTo>
                        <a:pt x="1435" y="1001"/>
                        <a:pt x="1435" y="1001"/>
                        <a:pt x="1435" y="1001"/>
                      </a:cubicBezTo>
                      <a:cubicBezTo>
                        <a:pt x="1438" y="1001"/>
                        <a:pt x="1440" y="999"/>
                        <a:pt x="1440" y="996"/>
                      </a:cubicBezTo>
                      <a:cubicBezTo>
                        <a:pt x="1440" y="664"/>
                        <a:pt x="1440" y="664"/>
                        <a:pt x="1440" y="664"/>
                      </a:cubicBezTo>
                      <a:cubicBezTo>
                        <a:pt x="1440" y="661"/>
                        <a:pt x="1438" y="659"/>
                        <a:pt x="1435" y="659"/>
                      </a:cubicBezTo>
                      <a:close/>
                      <a:moveTo>
                        <a:pt x="1341" y="2657"/>
                      </a:moveTo>
                      <a:cubicBezTo>
                        <a:pt x="1341" y="2724"/>
                        <a:pt x="1287" y="2778"/>
                        <a:pt x="1220" y="2778"/>
                      </a:cubicBezTo>
                      <a:cubicBezTo>
                        <a:pt x="221" y="2778"/>
                        <a:pt x="221" y="2778"/>
                        <a:pt x="221" y="2778"/>
                      </a:cubicBezTo>
                      <a:cubicBezTo>
                        <a:pt x="154" y="2778"/>
                        <a:pt x="99" y="2724"/>
                        <a:pt x="99" y="2657"/>
                      </a:cubicBezTo>
                      <a:cubicBezTo>
                        <a:pt x="99" y="211"/>
                        <a:pt x="99" y="211"/>
                        <a:pt x="99" y="211"/>
                      </a:cubicBezTo>
                      <a:cubicBezTo>
                        <a:pt x="99" y="144"/>
                        <a:pt x="154" y="89"/>
                        <a:pt x="221" y="89"/>
                      </a:cubicBezTo>
                      <a:cubicBezTo>
                        <a:pt x="354" y="89"/>
                        <a:pt x="354" y="89"/>
                        <a:pt x="354" y="89"/>
                      </a:cubicBezTo>
                      <a:cubicBezTo>
                        <a:pt x="354" y="89"/>
                        <a:pt x="354" y="89"/>
                        <a:pt x="354" y="89"/>
                      </a:cubicBezTo>
                      <a:cubicBezTo>
                        <a:pt x="355" y="89"/>
                        <a:pt x="355" y="89"/>
                        <a:pt x="355" y="89"/>
                      </a:cubicBezTo>
                      <a:cubicBezTo>
                        <a:pt x="363" y="89"/>
                        <a:pt x="369" y="95"/>
                        <a:pt x="369" y="103"/>
                      </a:cubicBezTo>
                      <a:cubicBezTo>
                        <a:pt x="369" y="103"/>
                        <a:pt x="369" y="103"/>
                        <a:pt x="369" y="103"/>
                      </a:cubicBezTo>
                      <a:cubicBezTo>
                        <a:pt x="369" y="104"/>
                        <a:pt x="369" y="104"/>
                        <a:pt x="369" y="104"/>
                      </a:cubicBezTo>
                      <a:cubicBezTo>
                        <a:pt x="369" y="109"/>
                        <a:pt x="369" y="109"/>
                        <a:pt x="369" y="109"/>
                      </a:cubicBezTo>
                      <a:cubicBezTo>
                        <a:pt x="369" y="153"/>
                        <a:pt x="404" y="189"/>
                        <a:pt x="448" y="189"/>
                      </a:cubicBezTo>
                      <a:cubicBezTo>
                        <a:pt x="992" y="189"/>
                        <a:pt x="992" y="189"/>
                        <a:pt x="992" y="189"/>
                      </a:cubicBezTo>
                      <a:cubicBezTo>
                        <a:pt x="1036" y="189"/>
                        <a:pt x="1072" y="153"/>
                        <a:pt x="1072" y="109"/>
                      </a:cubicBezTo>
                      <a:cubicBezTo>
                        <a:pt x="1072" y="104"/>
                        <a:pt x="1072" y="104"/>
                        <a:pt x="1072" y="104"/>
                      </a:cubicBezTo>
                      <a:cubicBezTo>
                        <a:pt x="1072" y="103"/>
                        <a:pt x="1072" y="103"/>
                        <a:pt x="1072" y="103"/>
                      </a:cubicBezTo>
                      <a:cubicBezTo>
                        <a:pt x="1072" y="95"/>
                        <a:pt x="1078" y="89"/>
                        <a:pt x="1085" y="89"/>
                      </a:cubicBezTo>
                      <a:cubicBezTo>
                        <a:pt x="1085" y="89"/>
                        <a:pt x="1086" y="89"/>
                        <a:pt x="1086" y="89"/>
                      </a:cubicBezTo>
                      <a:cubicBezTo>
                        <a:pt x="1086" y="89"/>
                        <a:pt x="1086" y="89"/>
                        <a:pt x="1086" y="89"/>
                      </a:cubicBezTo>
                      <a:cubicBezTo>
                        <a:pt x="1220" y="89"/>
                        <a:pt x="1220" y="89"/>
                        <a:pt x="1220" y="89"/>
                      </a:cubicBezTo>
                      <a:cubicBezTo>
                        <a:pt x="1287" y="89"/>
                        <a:pt x="1341" y="144"/>
                        <a:pt x="1341" y="211"/>
                      </a:cubicBezTo>
                      <a:lnTo>
                        <a:pt x="1341" y="2657"/>
                      </a:lnTo>
                      <a:close/>
                    </a:path>
                  </a:pathLst>
                </a:custGeom>
                <a:solidFill>
                  <a:srgbClr val="ECECE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  <p:sp>
              <p:nvSpPr>
                <p:cNvPr id="41" name="Freeform 17">
                  <a:extLst>
                    <a:ext uri="{FF2B5EF4-FFF2-40B4-BE49-F238E27FC236}">
                      <a16:creationId xmlns:a16="http://schemas.microsoft.com/office/drawing/2014/main" id="{84BA5AD5-07FD-48E6-8C88-FCE9F677E08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107138" y="2575878"/>
                  <a:ext cx="4166553" cy="8567103"/>
                </a:xfrm>
                <a:custGeom>
                  <a:avLst/>
                  <a:gdLst>
                    <a:gd name="T0" fmla="*/ 1171 w 1370"/>
                    <a:gd name="T1" fmla="*/ 0 h 2819"/>
                    <a:gd name="T2" fmla="*/ 199 w 1370"/>
                    <a:gd name="T3" fmla="*/ 0 h 2819"/>
                    <a:gd name="T4" fmla="*/ 0 w 1370"/>
                    <a:gd name="T5" fmla="*/ 199 h 2819"/>
                    <a:gd name="T6" fmla="*/ 0 w 1370"/>
                    <a:gd name="T7" fmla="*/ 2621 h 2819"/>
                    <a:gd name="T8" fmla="*/ 199 w 1370"/>
                    <a:gd name="T9" fmla="*/ 2819 h 2819"/>
                    <a:gd name="T10" fmla="*/ 1171 w 1370"/>
                    <a:gd name="T11" fmla="*/ 2819 h 2819"/>
                    <a:gd name="T12" fmla="*/ 1370 w 1370"/>
                    <a:gd name="T13" fmla="*/ 2621 h 2819"/>
                    <a:gd name="T14" fmla="*/ 1370 w 1370"/>
                    <a:gd name="T15" fmla="*/ 199 h 2819"/>
                    <a:gd name="T16" fmla="*/ 1171 w 1370"/>
                    <a:gd name="T17" fmla="*/ 0 h 2819"/>
                    <a:gd name="T18" fmla="*/ 1306 w 1370"/>
                    <a:gd name="T19" fmla="*/ 2633 h 2819"/>
                    <a:gd name="T20" fmla="*/ 1185 w 1370"/>
                    <a:gd name="T21" fmla="*/ 2754 h 2819"/>
                    <a:gd name="T22" fmla="*/ 186 w 1370"/>
                    <a:gd name="T23" fmla="*/ 2754 h 2819"/>
                    <a:gd name="T24" fmla="*/ 64 w 1370"/>
                    <a:gd name="T25" fmla="*/ 2633 h 2819"/>
                    <a:gd name="T26" fmla="*/ 64 w 1370"/>
                    <a:gd name="T27" fmla="*/ 187 h 2819"/>
                    <a:gd name="T28" fmla="*/ 186 w 1370"/>
                    <a:gd name="T29" fmla="*/ 65 h 2819"/>
                    <a:gd name="T30" fmla="*/ 319 w 1370"/>
                    <a:gd name="T31" fmla="*/ 65 h 2819"/>
                    <a:gd name="T32" fmla="*/ 319 w 1370"/>
                    <a:gd name="T33" fmla="*/ 65 h 2819"/>
                    <a:gd name="T34" fmla="*/ 320 w 1370"/>
                    <a:gd name="T35" fmla="*/ 65 h 2819"/>
                    <a:gd name="T36" fmla="*/ 334 w 1370"/>
                    <a:gd name="T37" fmla="*/ 79 h 2819"/>
                    <a:gd name="T38" fmla="*/ 334 w 1370"/>
                    <a:gd name="T39" fmla="*/ 79 h 2819"/>
                    <a:gd name="T40" fmla="*/ 334 w 1370"/>
                    <a:gd name="T41" fmla="*/ 80 h 2819"/>
                    <a:gd name="T42" fmla="*/ 334 w 1370"/>
                    <a:gd name="T43" fmla="*/ 85 h 2819"/>
                    <a:gd name="T44" fmla="*/ 413 w 1370"/>
                    <a:gd name="T45" fmla="*/ 165 h 2819"/>
                    <a:gd name="T46" fmla="*/ 957 w 1370"/>
                    <a:gd name="T47" fmla="*/ 165 h 2819"/>
                    <a:gd name="T48" fmla="*/ 1037 w 1370"/>
                    <a:gd name="T49" fmla="*/ 85 h 2819"/>
                    <a:gd name="T50" fmla="*/ 1037 w 1370"/>
                    <a:gd name="T51" fmla="*/ 80 h 2819"/>
                    <a:gd name="T52" fmla="*/ 1037 w 1370"/>
                    <a:gd name="T53" fmla="*/ 79 h 2819"/>
                    <a:gd name="T54" fmla="*/ 1050 w 1370"/>
                    <a:gd name="T55" fmla="*/ 65 h 2819"/>
                    <a:gd name="T56" fmla="*/ 1051 w 1370"/>
                    <a:gd name="T57" fmla="*/ 65 h 2819"/>
                    <a:gd name="T58" fmla="*/ 1051 w 1370"/>
                    <a:gd name="T59" fmla="*/ 65 h 2819"/>
                    <a:gd name="T60" fmla="*/ 1185 w 1370"/>
                    <a:gd name="T61" fmla="*/ 65 h 2819"/>
                    <a:gd name="T62" fmla="*/ 1306 w 1370"/>
                    <a:gd name="T63" fmla="*/ 187 h 2819"/>
                    <a:gd name="T64" fmla="*/ 1306 w 1370"/>
                    <a:gd name="T65" fmla="*/ 2633 h 28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70" h="2819">
                      <a:moveTo>
                        <a:pt x="1171" y="0"/>
                      </a:moveTo>
                      <a:cubicBezTo>
                        <a:pt x="199" y="0"/>
                        <a:pt x="199" y="0"/>
                        <a:pt x="199" y="0"/>
                      </a:cubicBezTo>
                      <a:cubicBezTo>
                        <a:pt x="89" y="0"/>
                        <a:pt x="0" y="89"/>
                        <a:pt x="0" y="199"/>
                      </a:cubicBezTo>
                      <a:cubicBezTo>
                        <a:pt x="0" y="2621"/>
                        <a:pt x="0" y="2621"/>
                        <a:pt x="0" y="2621"/>
                      </a:cubicBezTo>
                      <a:cubicBezTo>
                        <a:pt x="0" y="2730"/>
                        <a:pt x="89" y="2819"/>
                        <a:pt x="199" y="2819"/>
                      </a:cubicBezTo>
                      <a:cubicBezTo>
                        <a:pt x="1171" y="2819"/>
                        <a:pt x="1171" y="2819"/>
                        <a:pt x="1171" y="2819"/>
                      </a:cubicBezTo>
                      <a:cubicBezTo>
                        <a:pt x="1281" y="2819"/>
                        <a:pt x="1370" y="2730"/>
                        <a:pt x="1370" y="2621"/>
                      </a:cubicBezTo>
                      <a:cubicBezTo>
                        <a:pt x="1370" y="199"/>
                        <a:pt x="1370" y="199"/>
                        <a:pt x="1370" y="199"/>
                      </a:cubicBezTo>
                      <a:cubicBezTo>
                        <a:pt x="1370" y="89"/>
                        <a:pt x="1281" y="0"/>
                        <a:pt x="1171" y="0"/>
                      </a:cubicBezTo>
                      <a:close/>
                      <a:moveTo>
                        <a:pt x="1306" y="2633"/>
                      </a:moveTo>
                      <a:cubicBezTo>
                        <a:pt x="1306" y="2700"/>
                        <a:pt x="1252" y="2754"/>
                        <a:pt x="1185" y="2754"/>
                      </a:cubicBezTo>
                      <a:cubicBezTo>
                        <a:pt x="186" y="2754"/>
                        <a:pt x="186" y="2754"/>
                        <a:pt x="186" y="2754"/>
                      </a:cubicBezTo>
                      <a:cubicBezTo>
                        <a:pt x="119" y="2754"/>
                        <a:pt x="64" y="2700"/>
                        <a:pt x="64" y="2633"/>
                      </a:cubicBezTo>
                      <a:cubicBezTo>
                        <a:pt x="64" y="187"/>
                        <a:pt x="64" y="187"/>
                        <a:pt x="64" y="187"/>
                      </a:cubicBezTo>
                      <a:cubicBezTo>
                        <a:pt x="64" y="120"/>
                        <a:pt x="119" y="65"/>
                        <a:pt x="186" y="65"/>
                      </a:cubicBezTo>
                      <a:cubicBezTo>
                        <a:pt x="319" y="65"/>
                        <a:pt x="319" y="65"/>
                        <a:pt x="319" y="65"/>
                      </a:cubicBezTo>
                      <a:cubicBezTo>
                        <a:pt x="319" y="65"/>
                        <a:pt x="319" y="65"/>
                        <a:pt x="319" y="65"/>
                      </a:cubicBezTo>
                      <a:cubicBezTo>
                        <a:pt x="320" y="65"/>
                        <a:pt x="320" y="65"/>
                        <a:pt x="320" y="65"/>
                      </a:cubicBezTo>
                      <a:cubicBezTo>
                        <a:pt x="328" y="65"/>
                        <a:pt x="334" y="71"/>
                        <a:pt x="334" y="79"/>
                      </a:cubicBezTo>
                      <a:cubicBezTo>
                        <a:pt x="334" y="79"/>
                        <a:pt x="334" y="79"/>
                        <a:pt x="334" y="79"/>
                      </a:cubicBezTo>
                      <a:cubicBezTo>
                        <a:pt x="334" y="80"/>
                        <a:pt x="334" y="80"/>
                        <a:pt x="334" y="80"/>
                      </a:cubicBezTo>
                      <a:cubicBezTo>
                        <a:pt x="334" y="85"/>
                        <a:pt x="334" y="85"/>
                        <a:pt x="334" y="85"/>
                      </a:cubicBezTo>
                      <a:cubicBezTo>
                        <a:pt x="334" y="129"/>
                        <a:pt x="369" y="165"/>
                        <a:pt x="413" y="165"/>
                      </a:cubicBezTo>
                      <a:cubicBezTo>
                        <a:pt x="957" y="165"/>
                        <a:pt x="957" y="165"/>
                        <a:pt x="957" y="165"/>
                      </a:cubicBezTo>
                      <a:cubicBezTo>
                        <a:pt x="1001" y="165"/>
                        <a:pt x="1037" y="129"/>
                        <a:pt x="1037" y="85"/>
                      </a:cubicBezTo>
                      <a:cubicBezTo>
                        <a:pt x="1037" y="80"/>
                        <a:pt x="1037" y="80"/>
                        <a:pt x="1037" y="80"/>
                      </a:cubicBezTo>
                      <a:cubicBezTo>
                        <a:pt x="1037" y="79"/>
                        <a:pt x="1037" y="79"/>
                        <a:pt x="1037" y="79"/>
                      </a:cubicBezTo>
                      <a:cubicBezTo>
                        <a:pt x="1037" y="71"/>
                        <a:pt x="1043" y="65"/>
                        <a:pt x="1050" y="65"/>
                      </a:cubicBezTo>
                      <a:cubicBezTo>
                        <a:pt x="1050" y="65"/>
                        <a:pt x="1051" y="65"/>
                        <a:pt x="1051" y="65"/>
                      </a:cubicBezTo>
                      <a:cubicBezTo>
                        <a:pt x="1051" y="65"/>
                        <a:pt x="1051" y="65"/>
                        <a:pt x="1051" y="65"/>
                      </a:cubicBezTo>
                      <a:cubicBezTo>
                        <a:pt x="1185" y="65"/>
                        <a:pt x="1185" y="65"/>
                        <a:pt x="1185" y="65"/>
                      </a:cubicBezTo>
                      <a:cubicBezTo>
                        <a:pt x="1252" y="65"/>
                        <a:pt x="1306" y="120"/>
                        <a:pt x="1306" y="187"/>
                      </a:cubicBezTo>
                      <a:lnTo>
                        <a:pt x="1306" y="2633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 dirty="0"/>
                </a:p>
              </p:txBody>
            </p:sp>
            <p:sp>
              <p:nvSpPr>
                <p:cNvPr id="42" name="Freeform 18">
                  <a:extLst>
                    <a:ext uri="{FF2B5EF4-FFF2-40B4-BE49-F238E27FC236}">
                      <a16:creationId xmlns:a16="http://schemas.microsoft.com/office/drawing/2014/main" id="{9EC21085-BC91-43C6-9500-BD423E5568E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706703" y="2797652"/>
                  <a:ext cx="1040765" cy="132715"/>
                </a:xfrm>
                <a:custGeom>
                  <a:avLst/>
                  <a:gdLst>
                    <a:gd name="T0" fmla="*/ 13 w 342"/>
                    <a:gd name="T1" fmla="*/ 9 h 44"/>
                    <a:gd name="T2" fmla="*/ 0 w 342"/>
                    <a:gd name="T3" fmla="*/ 22 h 44"/>
                    <a:gd name="T4" fmla="*/ 13 w 342"/>
                    <a:gd name="T5" fmla="*/ 35 h 44"/>
                    <a:gd name="T6" fmla="*/ 26 w 342"/>
                    <a:gd name="T7" fmla="*/ 22 h 44"/>
                    <a:gd name="T8" fmla="*/ 13 w 342"/>
                    <a:gd name="T9" fmla="*/ 9 h 44"/>
                    <a:gd name="T10" fmla="*/ 234 w 342"/>
                    <a:gd name="T11" fmla="*/ 13 h 44"/>
                    <a:gd name="T12" fmla="*/ 86 w 342"/>
                    <a:gd name="T13" fmla="*/ 13 h 44"/>
                    <a:gd name="T14" fmla="*/ 77 w 342"/>
                    <a:gd name="T15" fmla="*/ 22 h 44"/>
                    <a:gd name="T16" fmla="*/ 86 w 342"/>
                    <a:gd name="T17" fmla="*/ 31 h 44"/>
                    <a:gd name="T18" fmla="*/ 234 w 342"/>
                    <a:gd name="T19" fmla="*/ 31 h 44"/>
                    <a:gd name="T20" fmla="*/ 243 w 342"/>
                    <a:gd name="T21" fmla="*/ 22 h 44"/>
                    <a:gd name="T22" fmla="*/ 234 w 342"/>
                    <a:gd name="T23" fmla="*/ 13 h 44"/>
                    <a:gd name="T24" fmla="*/ 320 w 342"/>
                    <a:gd name="T25" fmla="*/ 0 h 44"/>
                    <a:gd name="T26" fmla="*/ 298 w 342"/>
                    <a:gd name="T27" fmla="*/ 22 h 44"/>
                    <a:gd name="T28" fmla="*/ 320 w 342"/>
                    <a:gd name="T29" fmla="*/ 44 h 44"/>
                    <a:gd name="T30" fmla="*/ 342 w 342"/>
                    <a:gd name="T31" fmla="*/ 22 h 44"/>
                    <a:gd name="T32" fmla="*/ 320 w 342"/>
                    <a:gd name="T3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42" h="44">
                      <a:moveTo>
                        <a:pt x="13" y="9"/>
                      </a:moveTo>
                      <a:cubicBezTo>
                        <a:pt x="6" y="9"/>
                        <a:pt x="0" y="15"/>
                        <a:pt x="0" y="22"/>
                      </a:cubicBezTo>
                      <a:cubicBezTo>
                        <a:pt x="0" y="30"/>
                        <a:pt x="6" y="35"/>
                        <a:pt x="13" y="35"/>
                      </a:cubicBezTo>
                      <a:cubicBezTo>
                        <a:pt x="20" y="35"/>
                        <a:pt x="26" y="30"/>
                        <a:pt x="26" y="22"/>
                      </a:cubicBezTo>
                      <a:cubicBezTo>
                        <a:pt x="26" y="15"/>
                        <a:pt x="20" y="9"/>
                        <a:pt x="13" y="9"/>
                      </a:cubicBezTo>
                      <a:close/>
                      <a:moveTo>
                        <a:pt x="234" y="13"/>
                      </a:moveTo>
                      <a:cubicBezTo>
                        <a:pt x="86" y="13"/>
                        <a:pt x="86" y="13"/>
                        <a:pt x="86" y="13"/>
                      </a:cubicBezTo>
                      <a:cubicBezTo>
                        <a:pt x="81" y="13"/>
                        <a:pt x="77" y="17"/>
                        <a:pt x="77" y="22"/>
                      </a:cubicBezTo>
                      <a:cubicBezTo>
                        <a:pt x="77" y="27"/>
                        <a:pt x="81" y="31"/>
                        <a:pt x="86" y="31"/>
                      </a:cubicBezTo>
                      <a:cubicBezTo>
                        <a:pt x="234" y="31"/>
                        <a:pt x="234" y="31"/>
                        <a:pt x="234" y="31"/>
                      </a:cubicBezTo>
                      <a:cubicBezTo>
                        <a:pt x="239" y="31"/>
                        <a:pt x="243" y="27"/>
                        <a:pt x="243" y="22"/>
                      </a:cubicBezTo>
                      <a:cubicBezTo>
                        <a:pt x="243" y="17"/>
                        <a:pt x="239" y="13"/>
                        <a:pt x="234" y="13"/>
                      </a:cubicBezTo>
                      <a:close/>
                      <a:moveTo>
                        <a:pt x="320" y="0"/>
                      </a:moveTo>
                      <a:cubicBezTo>
                        <a:pt x="308" y="0"/>
                        <a:pt x="298" y="10"/>
                        <a:pt x="298" y="22"/>
                      </a:cubicBezTo>
                      <a:cubicBezTo>
                        <a:pt x="298" y="34"/>
                        <a:pt x="308" y="44"/>
                        <a:pt x="320" y="44"/>
                      </a:cubicBezTo>
                      <a:cubicBezTo>
                        <a:pt x="332" y="44"/>
                        <a:pt x="342" y="34"/>
                        <a:pt x="342" y="22"/>
                      </a:cubicBezTo>
                      <a:cubicBezTo>
                        <a:pt x="342" y="10"/>
                        <a:pt x="332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ECECE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  <p:sp>
              <p:nvSpPr>
                <p:cNvPr id="43" name="Rectangle 19">
                  <a:extLst>
                    <a:ext uri="{FF2B5EF4-FFF2-40B4-BE49-F238E27FC236}">
                      <a16:creationId xmlns:a16="http://schemas.microsoft.com/office/drawing/2014/main" id="{58DD9C52-C2E9-47CE-B455-3429E5110A0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033795" y="3340735"/>
                  <a:ext cx="73343" cy="68104"/>
                </a:xfrm>
                <a:prstGeom prst="rect">
                  <a:avLst/>
                </a:prstGeom>
                <a:solidFill>
                  <a:srgbClr val="FAFAF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  <p:sp>
              <p:nvSpPr>
                <p:cNvPr id="44" name="Rectangle 20">
                  <a:extLst>
                    <a:ext uri="{FF2B5EF4-FFF2-40B4-BE49-F238E27FC236}">
                      <a16:creationId xmlns:a16="http://schemas.microsoft.com/office/drawing/2014/main" id="{AEC717C0-CB82-471B-A65E-C6BB03337A6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273690" y="3340735"/>
                  <a:ext cx="73343" cy="68104"/>
                </a:xfrm>
                <a:prstGeom prst="rect">
                  <a:avLst/>
                </a:prstGeom>
                <a:solidFill>
                  <a:srgbClr val="FAFAF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  <p:sp>
              <p:nvSpPr>
                <p:cNvPr id="45" name="Rectangle 21">
                  <a:extLst>
                    <a:ext uri="{FF2B5EF4-FFF2-40B4-BE49-F238E27FC236}">
                      <a16:creationId xmlns:a16="http://schemas.microsoft.com/office/drawing/2014/main" id="{497AA4D2-32E3-4C15-B40F-EFDBA91B299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033795" y="10320497"/>
                  <a:ext cx="73343" cy="66358"/>
                </a:xfrm>
                <a:prstGeom prst="rect">
                  <a:avLst/>
                </a:prstGeom>
                <a:solidFill>
                  <a:srgbClr val="FAFAF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  <p:sp>
              <p:nvSpPr>
                <p:cNvPr id="46" name="Rectangle 22">
                  <a:extLst>
                    <a:ext uri="{FF2B5EF4-FFF2-40B4-BE49-F238E27FC236}">
                      <a16:creationId xmlns:a16="http://schemas.microsoft.com/office/drawing/2014/main" id="{E992AA97-FF60-4705-8CCD-CC9871CAAC2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273690" y="10320497"/>
                  <a:ext cx="73343" cy="66358"/>
                </a:xfrm>
                <a:prstGeom prst="rect">
                  <a:avLst/>
                </a:prstGeom>
                <a:solidFill>
                  <a:srgbClr val="FAFAF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45714" tIns="22857" rIns="45714" bIns="2285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17315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672A657C-CFC3-E711-5970-1403263B8106}"/>
              </a:ext>
            </a:extLst>
          </p:cNvPr>
          <p:cNvCxnSpPr>
            <a:cxnSpLocks/>
          </p:cNvCxnSpPr>
          <p:nvPr/>
        </p:nvCxnSpPr>
        <p:spPr>
          <a:xfrm>
            <a:off x="1438956" y="544946"/>
            <a:ext cx="9314089" cy="0"/>
          </a:xfrm>
          <a:prstGeom prst="line">
            <a:avLst/>
          </a:prstGeom>
          <a:ln w="101600">
            <a:solidFill>
              <a:srgbClr val="8980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577E4059-E36C-3D6F-76A8-B8854DD9EFCB}"/>
              </a:ext>
            </a:extLst>
          </p:cNvPr>
          <p:cNvCxnSpPr>
            <a:cxnSpLocks/>
          </p:cNvCxnSpPr>
          <p:nvPr/>
        </p:nvCxnSpPr>
        <p:spPr>
          <a:xfrm>
            <a:off x="1438956" y="690007"/>
            <a:ext cx="9314089" cy="0"/>
          </a:xfrm>
          <a:prstGeom prst="line">
            <a:avLst/>
          </a:prstGeom>
          <a:ln w="19050">
            <a:solidFill>
              <a:srgbClr val="8980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96882D8D-1953-9315-0C92-B989098DF25A}"/>
              </a:ext>
            </a:extLst>
          </p:cNvPr>
          <p:cNvSpPr txBox="1"/>
          <p:nvPr/>
        </p:nvSpPr>
        <p:spPr>
          <a:xfrm>
            <a:off x="1438955" y="690007"/>
            <a:ext cx="9314085" cy="22159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800" b="0" i="0" u="none" strike="noStrike" kern="1200" cap="none" spc="0" normalizeH="0" baseline="0" noProof="0" dirty="0">
                <a:ln w="9525">
                  <a:solidFill>
                    <a:srgbClr val="898031"/>
                  </a:solidFill>
                </a:ln>
                <a:solidFill>
                  <a:srgbClr val="E3BF7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BACK TO SCHOOL PERSONAL USE" pitchFamily="2" charset="2"/>
                <a:ea typeface="等线" panose="02010600030101010101" pitchFamily="2" charset="-122"/>
                <a:cs typeface="+mn-cs"/>
              </a:rPr>
              <a:t>感谢聆听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31A750-7972-9195-B35F-67753C4A30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22" b="16622"/>
          <a:stretch/>
        </p:blipFill>
        <p:spPr>
          <a:xfrm>
            <a:off x="4923047" y="3128274"/>
            <a:ext cx="2549107" cy="254910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1D17108A-BEDC-F610-5B60-111307E3550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1540552" y="3128274"/>
            <a:ext cx="2549107" cy="254910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F86D6E52-381F-4CE2-007B-7B3D72F8A1E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 b="10000"/>
          <a:stretch/>
        </p:blipFill>
        <p:spPr>
          <a:xfrm>
            <a:off x="8305537" y="3128274"/>
            <a:ext cx="2549107" cy="2549107"/>
          </a:xfrm>
          <a:prstGeom prst="rect">
            <a:avLst/>
          </a:prstGeom>
        </p:spPr>
      </p:pic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BC4B7F30-935B-2ABC-4AE9-E7362BE8C7D4}"/>
              </a:ext>
            </a:extLst>
          </p:cNvPr>
          <p:cNvCxnSpPr>
            <a:cxnSpLocks/>
          </p:cNvCxnSpPr>
          <p:nvPr/>
        </p:nvCxnSpPr>
        <p:spPr>
          <a:xfrm>
            <a:off x="4490550" y="3800846"/>
            <a:ext cx="0" cy="1097280"/>
          </a:xfrm>
          <a:prstGeom prst="line">
            <a:avLst/>
          </a:prstGeom>
          <a:ln w="25400">
            <a:solidFill>
              <a:srgbClr val="8980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B062BDE8-740B-6C86-E04E-E1288BE9726F}"/>
              </a:ext>
            </a:extLst>
          </p:cNvPr>
          <p:cNvCxnSpPr>
            <a:cxnSpLocks/>
          </p:cNvCxnSpPr>
          <p:nvPr/>
        </p:nvCxnSpPr>
        <p:spPr>
          <a:xfrm>
            <a:off x="7894150" y="3800846"/>
            <a:ext cx="0" cy="1097280"/>
          </a:xfrm>
          <a:prstGeom prst="line">
            <a:avLst/>
          </a:prstGeom>
          <a:ln w="25400">
            <a:solidFill>
              <a:srgbClr val="8980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F0F71632-E4E5-681E-D096-9DCD53EB80CD}"/>
              </a:ext>
            </a:extLst>
          </p:cNvPr>
          <p:cNvCxnSpPr>
            <a:cxnSpLocks/>
          </p:cNvCxnSpPr>
          <p:nvPr/>
        </p:nvCxnSpPr>
        <p:spPr>
          <a:xfrm>
            <a:off x="1438956" y="6301097"/>
            <a:ext cx="9314089" cy="0"/>
          </a:xfrm>
          <a:prstGeom prst="line">
            <a:avLst/>
          </a:prstGeom>
          <a:ln w="19050">
            <a:solidFill>
              <a:srgbClr val="8980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22146393-6A7C-42FB-8401-3E8CFE166A2E}"/>
              </a:ext>
            </a:extLst>
          </p:cNvPr>
          <p:cNvSpPr txBox="1"/>
          <p:nvPr/>
        </p:nvSpPr>
        <p:spPr>
          <a:xfrm>
            <a:off x="3850469" y="5899657"/>
            <a:ext cx="74576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u="sng" dirty="0">
                <a:ln w="25400">
                  <a:noFill/>
                </a:ln>
                <a:solidFill>
                  <a:srgbClr val="E3BF75"/>
                </a:solidFill>
                <a:latin typeface="BACK TO SCHOOL PERSONAL USE" pitchFamily="2" charset="2"/>
              </a:rPr>
              <a:t>小组成员： 陈鹏宇、徐小龙、杨奎、付文韬、张一锋、冯文康</a:t>
            </a:r>
          </a:p>
        </p:txBody>
      </p:sp>
    </p:spTree>
    <p:extLst>
      <p:ext uri="{BB962C8B-B14F-4D97-AF65-F5344CB8AC3E}">
        <p14:creationId xmlns:p14="http://schemas.microsoft.com/office/powerpoint/2010/main" val="1365253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45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45"/>
                            </p:stCondLst>
                            <p:childTnLst>
                              <p:par>
                                <p:cTn id="20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45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45"/>
                            </p:stCondLst>
                            <p:childTnLst>
                              <p:par>
                                <p:cTn id="28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45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45"/>
                            </p:stCondLst>
                            <p:childTnLst>
                              <p:par>
                                <p:cTn id="36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>
            <a:extLst>
              <a:ext uri="{FF2B5EF4-FFF2-40B4-BE49-F238E27FC236}">
                <a16:creationId xmlns:a16="http://schemas.microsoft.com/office/drawing/2014/main" id="{451F84E7-F9D1-9A77-FB8C-12EC0161485A}"/>
              </a:ext>
            </a:extLst>
          </p:cNvPr>
          <p:cNvGrpSpPr/>
          <p:nvPr/>
        </p:nvGrpSpPr>
        <p:grpSpPr>
          <a:xfrm>
            <a:off x="5119957" y="69870"/>
            <a:ext cx="1076325" cy="1076325"/>
            <a:chOff x="5119957" y="69870"/>
            <a:chExt cx="1076325" cy="1076325"/>
          </a:xfrm>
          <a:effectLst>
            <a:outerShdw blurRad="63500" dist="635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BEA3113B-D032-2DF4-0020-459C291CA93C}"/>
                </a:ext>
              </a:extLst>
            </p:cNvPr>
            <p:cNvSpPr/>
            <p:nvPr/>
          </p:nvSpPr>
          <p:spPr>
            <a:xfrm>
              <a:off x="5119957" y="69870"/>
              <a:ext cx="1076325" cy="1076325"/>
            </a:xfrm>
            <a:prstGeom prst="ellipse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BF87528E-A09D-2058-D061-656C98D47FCD}"/>
                </a:ext>
              </a:extLst>
            </p:cNvPr>
            <p:cNvSpPr/>
            <p:nvPr/>
          </p:nvSpPr>
          <p:spPr>
            <a:xfrm>
              <a:off x="5262829" y="212746"/>
              <a:ext cx="781054" cy="78105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3" name="图片 22">
            <a:extLst>
              <a:ext uri="{FF2B5EF4-FFF2-40B4-BE49-F238E27FC236}">
                <a16:creationId xmlns:a16="http://schemas.microsoft.com/office/drawing/2014/main" id="{6BAE31FE-679B-1CD6-11DA-6FF6C85C99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4117" y="-379459"/>
            <a:ext cx="6858000" cy="685800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grpSp>
        <p:nvGrpSpPr>
          <p:cNvPr id="44" name="组合 43">
            <a:extLst>
              <a:ext uri="{FF2B5EF4-FFF2-40B4-BE49-F238E27FC236}">
                <a16:creationId xmlns:a16="http://schemas.microsoft.com/office/drawing/2014/main" id="{40059253-50A5-E66D-FB4B-91DEB18E56CD}"/>
              </a:ext>
            </a:extLst>
          </p:cNvPr>
          <p:cNvGrpSpPr/>
          <p:nvPr/>
        </p:nvGrpSpPr>
        <p:grpSpPr>
          <a:xfrm rot="2700000">
            <a:off x="4990003" y="-616592"/>
            <a:ext cx="1362521" cy="4801563"/>
            <a:chOff x="5930864" y="-616593"/>
            <a:chExt cx="1362521" cy="4801563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70B79586-E316-6DED-1F7C-197AA308885C}"/>
                </a:ext>
              </a:extLst>
            </p:cNvPr>
            <p:cNvGrpSpPr/>
            <p:nvPr/>
          </p:nvGrpSpPr>
          <p:grpSpPr>
            <a:xfrm>
              <a:off x="5930864" y="-615715"/>
              <a:ext cx="1362521" cy="4800685"/>
              <a:chOff x="5930864" y="-615715"/>
              <a:chExt cx="1362521" cy="4800685"/>
            </a:xfrm>
            <a:effectLst>
              <a:outerShdw blurRad="50800" dist="1016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8" name="矩形: 圆角 7">
                <a:extLst>
                  <a:ext uri="{FF2B5EF4-FFF2-40B4-BE49-F238E27FC236}">
                    <a16:creationId xmlns:a16="http://schemas.microsoft.com/office/drawing/2014/main" id="{4D2AF4D8-24DE-687D-17E9-92C99A21E91D}"/>
                  </a:ext>
                </a:extLst>
              </p:cNvPr>
              <p:cNvSpPr/>
              <p:nvPr/>
            </p:nvSpPr>
            <p:spPr>
              <a:xfrm rot="3600000">
                <a:off x="4126333" y="1188816"/>
                <a:ext cx="3939333" cy="33027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63340DF2-042C-616A-1B07-8A35DD30C4CA}"/>
                  </a:ext>
                </a:extLst>
              </p:cNvPr>
              <p:cNvSpPr/>
              <p:nvPr/>
            </p:nvSpPr>
            <p:spPr>
              <a:xfrm>
                <a:off x="6705366" y="3337178"/>
                <a:ext cx="588019" cy="847792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矩形: 圆角 10">
                <a:extLst>
                  <a:ext uri="{FF2B5EF4-FFF2-40B4-BE49-F238E27FC236}">
                    <a16:creationId xmlns:a16="http://schemas.microsoft.com/office/drawing/2014/main" id="{889C9F66-37CD-7326-C594-EA5AF1266B2F}"/>
                  </a:ext>
                </a:extLst>
              </p:cNvPr>
              <p:cNvSpPr/>
              <p:nvPr/>
            </p:nvSpPr>
            <p:spPr>
              <a:xfrm rot="5400000">
                <a:off x="6521143" y="3117705"/>
                <a:ext cx="956466" cy="33027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4000B07C-DFA7-9F1D-3B40-C45D3BAFECEA}"/>
                </a:ext>
              </a:extLst>
            </p:cNvPr>
            <p:cNvGrpSpPr/>
            <p:nvPr/>
          </p:nvGrpSpPr>
          <p:grpSpPr>
            <a:xfrm>
              <a:off x="6090587" y="-616593"/>
              <a:ext cx="962904" cy="4801563"/>
              <a:chOff x="6090587" y="-616593"/>
              <a:chExt cx="962904" cy="4801563"/>
            </a:xfrm>
          </p:grpSpPr>
          <p:sp>
            <p:nvSpPr>
              <p:cNvPr id="12" name="矩形: 圆角 11">
                <a:extLst>
                  <a:ext uri="{FF2B5EF4-FFF2-40B4-BE49-F238E27FC236}">
                    <a16:creationId xmlns:a16="http://schemas.microsoft.com/office/drawing/2014/main" id="{ABEED4A3-383A-DBC8-0E9C-F93C0AAB8701}"/>
                  </a:ext>
                </a:extLst>
              </p:cNvPr>
              <p:cNvSpPr/>
              <p:nvPr/>
            </p:nvSpPr>
            <p:spPr>
              <a:xfrm rot="3600000">
                <a:off x="4258133" y="1215861"/>
                <a:ext cx="3710628" cy="45719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50000">
                    <a:srgbClr val="DBDADA"/>
                  </a:gs>
                  <a:gs pos="8000">
                    <a:schemeClr val="bg2">
                      <a:alpha val="18000"/>
                    </a:schemeClr>
                  </a:gs>
                  <a:gs pos="100000">
                    <a:schemeClr val="bg2">
                      <a:lumMod val="90000"/>
                      <a:alpha val="18000"/>
                    </a:scheme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矩形: 圆角 12">
                <a:extLst>
                  <a:ext uri="{FF2B5EF4-FFF2-40B4-BE49-F238E27FC236}">
                    <a16:creationId xmlns:a16="http://schemas.microsoft.com/office/drawing/2014/main" id="{13301E78-C0A4-59C5-0BC1-F6D485C4D866}"/>
                  </a:ext>
                </a:extLst>
              </p:cNvPr>
              <p:cNvSpPr/>
              <p:nvPr/>
            </p:nvSpPr>
            <p:spPr>
              <a:xfrm rot="5400000">
                <a:off x="6765404" y="3049094"/>
                <a:ext cx="530454" cy="45719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55000">
                    <a:srgbClr val="DBDADA"/>
                  </a:gs>
                  <a:gs pos="8000">
                    <a:schemeClr val="bg2">
                      <a:alpha val="18000"/>
                    </a:schemeClr>
                  </a:gs>
                  <a:gs pos="100000">
                    <a:schemeClr val="bg2">
                      <a:lumMod val="90000"/>
                      <a:alpha val="18000"/>
                    </a:scheme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DBC2EA6C-5029-8FBF-960D-9DAEA56826F5}"/>
                  </a:ext>
                </a:extLst>
              </p:cNvPr>
              <p:cNvSpPr/>
              <p:nvPr/>
            </p:nvSpPr>
            <p:spPr>
              <a:xfrm>
                <a:off x="7007771" y="3322638"/>
                <a:ext cx="45720" cy="862332"/>
              </a:xfrm>
              <a:prstGeom prst="rect">
                <a:avLst/>
              </a:prstGeom>
              <a:gradFill flip="none" rotWithShape="1">
                <a:gsLst>
                  <a:gs pos="55000">
                    <a:srgbClr val="DBDADA"/>
                  </a:gs>
                  <a:gs pos="8000">
                    <a:schemeClr val="bg2">
                      <a:alpha val="18000"/>
                    </a:schemeClr>
                  </a:gs>
                  <a:gs pos="100000">
                    <a:schemeClr val="bg2">
                      <a:lumMod val="90000"/>
                      <a:alpha val="18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46" name="文本框 45">
            <a:extLst>
              <a:ext uri="{FF2B5EF4-FFF2-40B4-BE49-F238E27FC236}">
                <a16:creationId xmlns:a16="http://schemas.microsoft.com/office/drawing/2014/main" id="{F6841A38-1FFD-EC13-2B37-4CC3E6C53565}"/>
              </a:ext>
            </a:extLst>
          </p:cNvPr>
          <p:cNvSpPr txBox="1"/>
          <p:nvPr/>
        </p:nvSpPr>
        <p:spPr>
          <a:xfrm rot="18666113">
            <a:off x="2230699" y="3638514"/>
            <a:ext cx="4399509" cy="1884734"/>
          </a:xfrm>
          <a:prstGeom prst="rect">
            <a:avLst/>
          </a:prstGeom>
          <a:noFill/>
        </p:spPr>
        <p:txBody>
          <a:bodyPr wrap="square" rtlCol="0">
            <a:prstTxWarp prst="textArchDown">
              <a:avLst>
                <a:gd name="adj" fmla="val 1348182"/>
              </a:avLst>
            </a:prstTxWarp>
            <a:spAutoFit/>
          </a:bodyPr>
          <a:lstStyle>
            <a:defPPr>
              <a:defRPr lang="zh-CN"/>
            </a:defPPr>
            <a:lvl1pPr>
              <a:defRPr sz="2400">
                <a:ln w="25400">
                  <a:noFill/>
                </a:ln>
                <a:solidFill>
                  <a:srgbClr val="E3BF75"/>
                </a:solidFill>
                <a:latin typeface="Vineta BT" panose="04020906050602070202" pitchFamily="82" charset="0"/>
              </a:defRPr>
            </a:lvl1pPr>
          </a:lstStyle>
          <a:p>
            <a:r>
              <a:rPr lang="en-US" altLang="zh-CN" sz="3600" dirty="0">
                <a:solidFill>
                  <a:srgbClr val="898031"/>
                </a:solidFill>
                <a:latin typeface="BACK TO SCHOOL PERSONAL USE" pitchFamily="2" charset="2"/>
              </a:rPr>
              <a:t>Nunc viverra imperdiet enim. Fusce est. Vivamus a </a:t>
            </a:r>
            <a:r>
              <a:rPr lang="en-US" altLang="zh-CN" sz="3600" dirty="0" err="1">
                <a:solidFill>
                  <a:srgbClr val="898031"/>
                </a:solidFill>
                <a:latin typeface="BACK TO SCHOOL PERSONAL USE" pitchFamily="2" charset="2"/>
              </a:rPr>
              <a:t>tellus</a:t>
            </a:r>
            <a:r>
              <a:rPr lang="en-US" altLang="zh-CN" sz="3600" dirty="0">
                <a:solidFill>
                  <a:srgbClr val="898031"/>
                </a:solidFill>
                <a:latin typeface="BACK TO SCHOOL PERSONAL USE" pitchFamily="2" charset="2"/>
              </a:rPr>
              <a:t>.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1134C386-8C97-5383-7462-40418B184401}"/>
              </a:ext>
            </a:extLst>
          </p:cNvPr>
          <p:cNvSpPr txBox="1"/>
          <p:nvPr/>
        </p:nvSpPr>
        <p:spPr>
          <a:xfrm rot="18777801">
            <a:off x="2273602" y="3939517"/>
            <a:ext cx="4399509" cy="1884734"/>
          </a:xfrm>
          <a:prstGeom prst="rect">
            <a:avLst/>
          </a:prstGeom>
          <a:noFill/>
        </p:spPr>
        <p:txBody>
          <a:bodyPr wrap="square" rtlCol="0">
            <a:prstTxWarp prst="textArchDown">
              <a:avLst>
                <a:gd name="adj" fmla="val 1348182"/>
              </a:avLst>
            </a:prstTxWarp>
            <a:spAutoFit/>
          </a:bodyPr>
          <a:lstStyle>
            <a:defPPr>
              <a:defRPr lang="zh-CN"/>
            </a:defPPr>
            <a:lvl1pPr>
              <a:defRPr sz="2400">
                <a:ln w="25400">
                  <a:noFill/>
                </a:ln>
                <a:solidFill>
                  <a:srgbClr val="E3BF75"/>
                </a:solidFill>
                <a:latin typeface="Vineta BT" panose="04020906050602070202" pitchFamily="82" charset="0"/>
              </a:defRPr>
            </a:lvl1pPr>
          </a:lstStyle>
          <a:p>
            <a:r>
              <a:rPr lang="en-US" altLang="zh-CN" sz="3600" dirty="0">
                <a:solidFill>
                  <a:srgbClr val="898031"/>
                </a:solidFill>
                <a:latin typeface="BACK TO SCHOOL PERSONAL USE" pitchFamily="2" charset="2"/>
              </a:rPr>
              <a:t>Nunc viverra imperdiet enim. Fusce est. Vivamus a </a:t>
            </a:r>
            <a:r>
              <a:rPr lang="en-US" altLang="zh-CN" sz="3600" dirty="0" err="1">
                <a:solidFill>
                  <a:srgbClr val="898031"/>
                </a:solidFill>
                <a:latin typeface="BACK TO SCHOOL PERSONAL USE" pitchFamily="2" charset="2"/>
              </a:rPr>
              <a:t>tellus</a:t>
            </a:r>
            <a:r>
              <a:rPr lang="en-US" altLang="zh-CN" sz="3600" dirty="0">
                <a:solidFill>
                  <a:srgbClr val="898031"/>
                </a:solidFill>
                <a:latin typeface="BACK TO SCHOOL PERSONAL USE" pitchFamily="2" charset="2"/>
              </a:rPr>
              <a:t>.</a:t>
            </a:r>
          </a:p>
        </p:txBody>
      </p:sp>
      <p:pic>
        <p:nvPicPr>
          <p:cNvPr id="91" name="图片 90">
            <a:extLst>
              <a:ext uri="{FF2B5EF4-FFF2-40B4-BE49-F238E27FC236}">
                <a16:creationId xmlns:a16="http://schemas.microsoft.com/office/drawing/2014/main" id="{F7378DE6-2C96-8403-3B62-1F21CDDEC5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FilmGrai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104145" y="739340"/>
            <a:ext cx="2872744" cy="53649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7434AA9-BA66-72AF-0571-FE69E0BA515F}"/>
              </a:ext>
            </a:extLst>
          </p:cNvPr>
          <p:cNvSpPr txBox="1"/>
          <p:nvPr/>
        </p:nvSpPr>
        <p:spPr>
          <a:xfrm>
            <a:off x="6361949" y="1193877"/>
            <a:ext cx="63060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>
                <a:ln w="9525">
                  <a:solidFill>
                    <a:srgbClr val="898031"/>
                  </a:solidFill>
                </a:ln>
                <a:solidFill>
                  <a:srgbClr val="E3BF75"/>
                </a:solidFill>
                <a:latin typeface="BACK TO SCHOOL PERSONAL USE" pitchFamily="2" charset="2"/>
              </a:rPr>
              <a:t>网易云音乐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881A768-D8FA-3BAB-AF10-A24BB266A96E}"/>
              </a:ext>
            </a:extLst>
          </p:cNvPr>
          <p:cNvSpPr txBox="1"/>
          <p:nvPr/>
        </p:nvSpPr>
        <p:spPr>
          <a:xfrm>
            <a:off x="9198449" y="709906"/>
            <a:ext cx="2849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1500">
                <a:ln w="25400">
                  <a:noFill/>
                </a:ln>
                <a:solidFill>
                  <a:srgbClr val="E3BF75"/>
                </a:solidFill>
                <a:latin typeface="BACK TO SCHOOL PERSONAL USE" pitchFamily="2" charset="2"/>
              </a:defRPr>
            </a:lvl1pPr>
          </a:lstStyle>
          <a:p>
            <a:pPr algn="ctr"/>
            <a:r>
              <a:rPr lang="zh-CN" altLang="en-US" sz="3200" dirty="0">
                <a:ln w="3175">
                  <a:solidFill>
                    <a:srgbClr val="898031"/>
                  </a:solidFill>
                </a:ln>
              </a:rPr>
              <a:t>大数据</a:t>
            </a:r>
            <a:r>
              <a:rPr lang="en-US" altLang="zh-CN" sz="3200" dirty="0">
                <a:ln w="3175">
                  <a:solidFill>
                    <a:srgbClr val="898031"/>
                  </a:solidFill>
                </a:ln>
              </a:rPr>
              <a:t>1</a:t>
            </a:r>
            <a:r>
              <a:rPr lang="zh-CN" altLang="en-US" sz="3200" dirty="0">
                <a:ln w="3175">
                  <a:solidFill>
                    <a:srgbClr val="898031"/>
                  </a:solidFill>
                </a:ln>
              </a:rPr>
              <a:t>班</a:t>
            </a:r>
            <a:r>
              <a:rPr lang="en-US" altLang="zh-CN" sz="3200" dirty="0">
                <a:ln w="3175">
                  <a:solidFill>
                    <a:srgbClr val="898031"/>
                  </a:solidFill>
                </a:ln>
              </a:rPr>
              <a:t>05</a:t>
            </a:r>
            <a:r>
              <a:rPr lang="zh-CN" altLang="en-US" sz="3200" dirty="0">
                <a:ln w="3175">
                  <a:solidFill>
                    <a:srgbClr val="898031"/>
                  </a:solidFill>
                </a:ln>
              </a:rPr>
              <a:t>组</a:t>
            </a:r>
            <a:endParaRPr lang="en-US" altLang="zh-CN" sz="3200" dirty="0">
              <a:ln w="3175">
                <a:solidFill>
                  <a:srgbClr val="898031"/>
                </a:solidFill>
              </a:ln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BA297DC-044E-911A-02B0-0016A4576475}"/>
              </a:ext>
            </a:extLst>
          </p:cNvPr>
          <p:cNvSpPr txBox="1"/>
          <p:nvPr/>
        </p:nvSpPr>
        <p:spPr>
          <a:xfrm>
            <a:off x="6267427" y="4688374"/>
            <a:ext cx="55407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n w="25400">
                  <a:noFill/>
                </a:ln>
                <a:solidFill>
                  <a:srgbClr val="E3BF75"/>
                </a:solidFill>
                <a:latin typeface="Vineta BT" panose="04020906050602070202" pitchFamily="82" charset="0"/>
              </a:defRPr>
            </a:lvl1pPr>
          </a:lstStyle>
          <a:p>
            <a:r>
              <a:rPr lang="zh-CN" altLang="en-US" sz="2000" u="sng" dirty="0">
                <a:latin typeface="BACK TO SCHOOL PERSONAL USE" pitchFamily="2" charset="2"/>
              </a:rPr>
              <a:t>小组成员： 陈鹏宇、徐小龙、杨奎</a:t>
            </a:r>
            <a:endParaRPr lang="en-US" altLang="zh-CN" sz="2000" u="sng" dirty="0">
              <a:latin typeface="BACK TO SCHOOL PERSONAL USE" pitchFamily="2" charset="2"/>
            </a:endParaRPr>
          </a:p>
          <a:p>
            <a:r>
              <a:rPr lang="en-US" altLang="zh-CN" sz="2000" dirty="0">
                <a:latin typeface="BACK TO SCHOOL PERSONAL USE" pitchFamily="2" charset="2"/>
              </a:rPr>
              <a:t>                       </a:t>
            </a:r>
            <a:r>
              <a:rPr lang="zh-CN" altLang="en-US" sz="2000" u="sng" dirty="0">
                <a:latin typeface="BACK TO SCHOOL PERSONAL USE" pitchFamily="2" charset="2"/>
              </a:rPr>
              <a:t>付文韬、张一锋、冯文康</a:t>
            </a:r>
            <a:endParaRPr lang="en-US" altLang="zh-CN" sz="2000" u="sng" dirty="0">
              <a:latin typeface="BACK TO SCHOOL PERSONAL USE" pitchFamily="2" charset="2"/>
            </a:endParaRPr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2248587C-D27E-EA59-7DE5-4AF0D4282E9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FilmGrai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32949" y="5792869"/>
            <a:ext cx="2475191" cy="353599"/>
          </a:xfrm>
          <a:prstGeom prst="rect">
            <a:avLst/>
          </a:prstGeom>
        </p:spPr>
      </p:pic>
      <p:grpSp>
        <p:nvGrpSpPr>
          <p:cNvPr id="86" name="组合 85">
            <a:extLst>
              <a:ext uri="{FF2B5EF4-FFF2-40B4-BE49-F238E27FC236}">
                <a16:creationId xmlns:a16="http://schemas.microsoft.com/office/drawing/2014/main" id="{FF8417F7-0AD2-1F57-C61D-E22AE53BF06F}"/>
              </a:ext>
            </a:extLst>
          </p:cNvPr>
          <p:cNvGrpSpPr/>
          <p:nvPr/>
        </p:nvGrpSpPr>
        <p:grpSpPr>
          <a:xfrm>
            <a:off x="6206622" y="728340"/>
            <a:ext cx="5776735" cy="5531210"/>
            <a:chOff x="6206622" y="787400"/>
            <a:chExt cx="5776735" cy="5531210"/>
          </a:xfrm>
        </p:grpSpPr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6A2CFDB5-B2B1-2A83-6FFB-29D109829C8F}"/>
                </a:ext>
              </a:extLst>
            </p:cNvPr>
            <p:cNvCxnSpPr>
              <a:cxnSpLocks/>
            </p:cNvCxnSpPr>
            <p:nvPr/>
          </p:nvCxnSpPr>
          <p:spPr>
            <a:xfrm>
              <a:off x="6279828" y="1344692"/>
              <a:ext cx="5686304" cy="0"/>
            </a:xfrm>
            <a:prstGeom prst="line">
              <a:avLst/>
            </a:prstGeom>
            <a:ln w="19050">
              <a:solidFill>
                <a:srgbClr val="8980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D08A5FCE-48C5-B22C-9031-2413F5ADF3BB}"/>
                </a:ext>
              </a:extLst>
            </p:cNvPr>
            <p:cNvCxnSpPr>
              <a:cxnSpLocks/>
            </p:cNvCxnSpPr>
            <p:nvPr/>
          </p:nvCxnSpPr>
          <p:spPr>
            <a:xfrm>
              <a:off x="11976890" y="787400"/>
              <a:ext cx="0" cy="5524035"/>
            </a:xfrm>
            <a:prstGeom prst="line">
              <a:avLst/>
            </a:prstGeom>
            <a:ln w="19050">
              <a:solidFill>
                <a:srgbClr val="8980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>
              <a:extLst>
                <a:ext uri="{FF2B5EF4-FFF2-40B4-BE49-F238E27FC236}">
                  <a16:creationId xmlns:a16="http://schemas.microsoft.com/office/drawing/2014/main" id="{FF6A1246-907C-B3EF-5769-6727DAA42A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67428" y="3448028"/>
              <a:ext cx="5698704" cy="6345"/>
            </a:xfrm>
            <a:prstGeom prst="line">
              <a:avLst/>
            </a:prstGeom>
            <a:ln w="19050">
              <a:solidFill>
                <a:srgbClr val="8980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>
              <a:extLst>
                <a:ext uri="{FF2B5EF4-FFF2-40B4-BE49-F238E27FC236}">
                  <a16:creationId xmlns:a16="http://schemas.microsoft.com/office/drawing/2014/main" id="{DC15D9E6-C566-D56C-E1DC-01525C1EF5DE}"/>
                </a:ext>
              </a:extLst>
            </p:cNvPr>
            <p:cNvCxnSpPr>
              <a:cxnSpLocks/>
            </p:cNvCxnSpPr>
            <p:nvPr/>
          </p:nvCxnSpPr>
          <p:spPr>
            <a:xfrm>
              <a:off x="6206622" y="6318610"/>
              <a:ext cx="5776735" cy="0"/>
            </a:xfrm>
            <a:prstGeom prst="line">
              <a:avLst/>
            </a:prstGeom>
            <a:ln w="19050">
              <a:solidFill>
                <a:srgbClr val="8980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C2A5137B-5C25-8CE1-57B4-02574206A6FE}"/>
                </a:ext>
              </a:extLst>
            </p:cNvPr>
            <p:cNvCxnSpPr>
              <a:cxnSpLocks/>
            </p:cNvCxnSpPr>
            <p:nvPr/>
          </p:nvCxnSpPr>
          <p:spPr>
            <a:xfrm>
              <a:off x="6220091" y="2554367"/>
              <a:ext cx="5763266" cy="0"/>
            </a:xfrm>
            <a:prstGeom prst="line">
              <a:avLst/>
            </a:prstGeom>
            <a:ln w="19050">
              <a:solidFill>
                <a:srgbClr val="8980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08E63F15-E43D-9E15-5EF1-AD3CC059EE2A}"/>
                </a:ext>
              </a:extLst>
            </p:cNvPr>
            <p:cNvCxnSpPr>
              <a:cxnSpLocks/>
            </p:cNvCxnSpPr>
            <p:nvPr/>
          </p:nvCxnSpPr>
          <p:spPr>
            <a:xfrm>
              <a:off x="9984025" y="2554367"/>
              <a:ext cx="0" cy="874633"/>
            </a:xfrm>
            <a:prstGeom prst="line">
              <a:avLst/>
            </a:prstGeom>
            <a:ln w="19050">
              <a:solidFill>
                <a:srgbClr val="8980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id="{5BAADD16-BFF2-275F-4318-49148C50E3D1}"/>
                </a:ext>
              </a:extLst>
            </p:cNvPr>
            <p:cNvCxnSpPr>
              <a:cxnSpLocks/>
            </p:cNvCxnSpPr>
            <p:nvPr/>
          </p:nvCxnSpPr>
          <p:spPr>
            <a:xfrm>
              <a:off x="9118605" y="787400"/>
              <a:ext cx="0" cy="557292"/>
            </a:xfrm>
            <a:prstGeom prst="line">
              <a:avLst/>
            </a:prstGeom>
            <a:ln w="19050">
              <a:solidFill>
                <a:srgbClr val="8980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>
              <a:extLst>
                <a:ext uri="{FF2B5EF4-FFF2-40B4-BE49-F238E27FC236}">
                  <a16:creationId xmlns:a16="http://schemas.microsoft.com/office/drawing/2014/main" id="{EC2EDCE4-DEB9-5791-F161-3BED1202805A}"/>
                </a:ext>
              </a:extLst>
            </p:cNvPr>
            <p:cNvCxnSpPr>
              <a:cxnSpLocks/>
            </p:cNvCxnSpPr>
            <p:nvPr/>
          </p:nvCxnSpPr>
          <p:spPr>
            <a:xfrm>
              <a:off x="6290586" y="787400"/>
              <a:ext cx="5686304" cy="0"/>
            </a:xfrm>
            <a:prstGeom prst="line">
              <a:avLst/>
            </a:prstGeom>
            <a:ln w="19050">
              <a:solidFill>
                <a:srgbClr val="8980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>
              <a:extLst>
                <a:ext uri="{FF2B5EF4-FFF2-40B4-BE49-F238E27FC236}">
                  <a16:creationId xmlns:a16="http://schemas.microsoft.com/office/drawing/2014/main" id="{D92CCEDC-6953-F93C-6CC6-14E804BA0396}"/>
                </a:ext>
              </a:extLst>
            </p:cNvPr>
            <p:cNvCxnSpPr>
              <a:cxnSpLocks/>
            </p:cNvCxnSpPr>
            <p:nvPr/>
          </p:nvCxnSpPr>
          <p:spPr>
            <a:xfrm>
              <a:off x="7582200" y="3448028"/>
              <a:ext cx="0" cy="2863407"/>
            </a:xfrm>
            <a:prstGeom prst="line">
              <a:avLst/>
            </a:prstGeom>
            <a:ln w="19050">
              <a:solidFill>
                <a:srgbClr val="8980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文本框 34">
            <a:extLst>
              <a:ext uri="{FF2B5EF4-FFF2-40B4-BE49-F238E27FC236}">
                <a16:creationId xmlns:a16="http://schemas.microsoft.com/office/drawing/2014/main" id="{4C97476F-E25E-4608-8110-771E54623F41}"/>
              </a:ext>
            </a:extLst>
          </p:cNvPr>
          <p:cNvSpPr txBox="1"/>
          <p:nvPr/>
        </p:nvSpPr>
        <p:spPr>
          <a:xfrm>
            <a:off x="6427849" y="2598131"/>
            <a:ext cx="39417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ln w="9525">
                  <a:solidFill>
                    <a:srgbClr val="898031"/>
                  </a:solidFill>
                </a:ln>
                <a:solidFill>
                  <a:srgbClr val="E3BF75"/>
                </a:solidFill>
                <a:latin typeface="BACK TO SCHOOL PERSONAL USE" pitchFamily="2" charset="2"/>
              </a:rPr>
              <a:t>网站数据分析</a:t>
            </a:r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562E12A9-C333-4F4D-B342-AE7C200D75D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1935" y="2173203"/>
            <a:ext cx="1597300" cy="1597300"/>
          </a:xfrm>
          <a:prstGeom prst="rect">
            <a:avLst/>
          </a:prstGeom>
        </p:spPr>
      </p:pic>
      <p:sp>
        <p:nvSpPr>
          <p:cNvPr id="34" name="文本框 33">
            <a:extLst>
              <a:ext uri="{FF2B5EF4-FFF2-40B4-BE49-F238E27FC236}">
                <a16:creationId xmlns:a16="http://schemas.microsoft.com/office/drawing/2014/main" id="{B2CEFBCD-636A-4A7D-8B0E-F1EDD32059C5}"/>
              </a:ext>
            </a:extLst>
          </p:cNvPr>
          <p:cNvSpPr txBox="1"/>
          <p:nvPr/>
        </p:nvSpPr>
        <p:spPr>
          <a:xfrm>
            <a:off x="6257716" y="3735981"/>
            <a:ext cx="55407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n w="25400">
                  <a:noFill/>
                </a:ln>
                <a:solidFill>
                  <a:srgbClr val="E3BF75"/>
                </a:solidFill>
                <a:latin typeface="Vineta BT" panose="04020906050602070202" pitchFamily="82" charset="0"/>
              </a:defRPr>
            </a:lvl1pPr>
          </a:lstStyle>
          <a:p>
            <a:r>
              <a:rPr lang="zh-CN" altLang="en-US" sz="2000" u="sng" dirty="0">
                <a:latin typeface="BACK TO SCHOOL PERSONAL USE" pitchFamily="2" charset="2"/>
              </a:rPr>
              <a:t>项目仓库：</a:t>
            </a:r>
            <a:r>
              <a:rPr lang="en-US" altLang="zh-CN" sz="2000" u="sng" dirty="0"/>
              <a:t>https://github.com/XXL2002/cloudmusic_spider</a:t>
            </a:r>
            <a:endParaRPr lang="en-US" altLang="zh-CN" sz="2000" u="sng" dirty="0">
              <a:latin typeface="BACK TO SCHOOL PERSONAL USE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1774095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6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6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665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152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685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4" grpId="0"/>
      <p:bldP spid="2" grpId="0"/>
      <p:bldP spid="37" grpId="0"/>
      <p:bldP spid="35" grpId="0"/>
      <p:bldP spid="3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F881C70-DB4A-4AB3-AA65-6AAC86E13581}"/>
              </a:ext>
            </a:extLst>
          </p:cNvPr>
          <p:cNvSpPr txBox="1"/>
          <p:nvPr/>
        </p:nvSpPr>
        <p:spPr>
          <a:xfrm>
            <a:off x="3798650" y="1727256"/>
            <a:ext cx="4594697" cy="64633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ln w="9525">
                  <a:noFill/>
                </a:ln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1. </a:t>
            </a:r>
            <a:r>
              <a:rPr lang="zh-CN" altLang="en-US" sz="3600" dirty="0">
                <a:ln w="9525">
                  <a:noFill/>
                </a:ln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项目简介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B5D47992-A126-4CA5-A072-B16151457335}"/>
              </a:ext>
            </a:extLst>
          </p:cNvPr>
          <p:cNvCxnSpPr/>
          <p:nvPr/>
        </p:nvCxnSpPr>
        <p:spPr>
          <a:xfrm>
            <a:off x="319087" y="952500"/>
            <a:ext cx="11553825" cy="0"/>
          </a:xfrm>
          <a:prstGeom prst="line">
            <a:avLst/>
          </a:prstGeom>
          <a:ln w="31750">
            <a:solidFill>
              <a:srgbClr val="FF0000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F08B995C-A52E-429B-9533-40B80B1CFEA2}"/>
              </a:ext>
            </a:extLst>
          </p:cNvPr>
          <p:cNvSpPr txBox="1"/>
          <p:nvPr/>
        </p:nvSpPr>
        <p:spPr>
          <a:xfrm>
            <a:off x="1140137" y="77542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latin typeface="宋体" panose="02010600030101010101" pitchFamily="2" charset="-122"/>
                <a:ea typeface="宋体" panose="02010600030101010101" pitchFamily="2" charset="-122"/>
              </a:rPr>
              <a:t>目录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2EF9630-1413-4AD1-A553-5A1D490CB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-145421"/>
            <a:ext cx="2879983" cy="121417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01443C2-989B-4C84-8190-4C8C741359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1" y="-27975"/>
            <a:ext cx="1044886" cy="98047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778F495-D6BB-4D5A-A51E-3772A8D25093}"/>
              </a:ext>
            </a:extLst>
          </p:cNvPr>
          <p:cNvSpPr txBox="1"/>
          <p:nvPr/>
        </p:nvSpPr>
        <p:spPr>
          <a:xfrm>
            <a:off x="3798649" y="2782669"/>
            <a:ext cx="4594697" cy="64633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ln w="9525">
                  <a:noFill/>
                </a:ln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en-US" altLang="zh-CN" sz="3600" dirty="0">
                <a:ln w="9525">
                  <a:noFill/>
                </a:ln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. </a:t>
            </a:r>
            <a:r>
              <a:rPr lang="zh-CN" altLang="en-US" sz="3600" dirty="0">
                <a:ln w="9525">
                  <a:noFill/>
                </a:ln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功能介绍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4C7B313-5499-4060-8A1F-373DC31DDECA}"/>
              </a:ext>
            </a:extLst>
          </p:cNvPr>
          <p:cNvSpPr txBox="1"/>
          <p:nvPr/>
        </p:nvSpPr>
        <p:spPr>
          <a:xfrm>
            <a:off x="3798649" y="3880589"/>
            <a:ext cx="4594697" cy="64633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ln w="9525">
                  <a:noFill/>
                </a:ln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en-US" altLang="zh-CN" sz="3600" dirty="0">
                <a:ln w="9525">
                  <a:noFill/>
                </a:ln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. </a:t>
            </a:r>
            <a:r>
              <a:rPr lang="zh-CN" altLang="en-US" sz="3600" dirty="0">
                <a:ln w="9525">
                  <a:noFill/>
                </a:ln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架构设计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4C7E950-6D54-4DCB-862C-25A31BBE818C}"/>
              </a:ext>
            </a:extLst>
          </p:cNvPr>
          <p:cNvSpPr txBox="1"/>
          <p:nvPr/>
        </p:nvSpPr>
        <p:spPr>
          <a:xfrm>
            <a:off x="3798649" y="5080056"/>
            <a:ext cx="4594697" cy="64633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ln w="9525">
                  <a:noFill/>
                </a:ln>
                <a:latin typeface="宋体" panose="02010600030101010101" pitchFamily="2" charset="-122"/>
                <a:ea typeface="宋体" panose="02010600030101010101" pitchFamily="2" charset="-122"/>
              </a:rPr>
              <a:t>4</a:t>
            </a:r>
            <a:r>
              <a:rPr lang="en-US" altLang="zh-CN" sz="3600" dirty="0">
                <a:ln w="9525">
                  <a:noFill/>
                </a:ln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. </a:t>
            </a:r>
            <a:r>
              <a:rPr lang="zh-CN" altLang="en-US" sz="3600" dirty="0">
                <a:ln w="9525">
                  <a:noFill/>
                </a:ln>
                <a:latin typeface="宋体" panose="02010600030101010101" pitchFamily="2" charset="-122"/>
                <a:ea typeface="宋体" panose="02010600030101010101" pitchFamily="2" charset="-122"/>
              </a:rPr>
              <a:t>成果展示</a:t>
            </a:r>
            <a:endParaRPr lang="zh-CN" altLang="en-US" sz="3600" dirty="0">
              <a:ln w="9525">
                <a:noFill/>
              </a:ln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87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  <p:bldP spid="10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2EF9630-1413-4AD1-A553-5A1D490CB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-145421"/>
            <a:ext cx="2879983" cy="121417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01443C2-989B-4C84-8190-4C8C741359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1" y="-27975"/>
            <a:ext cx="1044886" cy="980475"/>
          </a:xfrm>
          <a:prstGeom prst="rect">
            <a:avLst/>
          </a:prstGeom>
        </p:spPr>
      </p:pic>
      <p:sp>
        <p:nvSpPr>
          <p:cNvPr id="7" name="Freeform 42">
            <a:extLst>
              <a:ext uri="{FF2B5EF4-FFF2-40B4-BE49-F238E27FC236}">
                <a16:creationId xmlns:a16="http://schemas.microsoft.com/office/drawing/2014/main" id="{63768FE8-E446-4B9F-BD1F-C779D3A015C4}"/>
              </a:ext>
            </a:extLst>
          </p:cNvPr>
          <p:cNvSpPr/>
          <p:nvPr/>
        </p:nvSpPr>
        <p:spPr>
          <a:xfrm>
            <a:off x="3270250" y="550545"/>
            <a:ext cx="5652135" cy="5756275"/>
          </a:xfrm>
          <a:custGeom>
            <a:avLst/>
            <a:gdLst/>
            <a:ahLst/>
            <a:cxnLst/>
            <a:rect l="l" t="t" r="r" b="b"/>
            <a:pathLst>
              <a:path w="5111221" h="5355080">
                <a:moveTo>
                  <a:pt x="4089" y="2677541"/>
                </a:moveTo>
                <a:cubicBezTo>
                  <a:pt x="0" y="1763251"/>
                  <a:pt x="485421" y="916658"/>
                  <a:pt x="1276544" y="458329"/>
                </a:cubicBezTo>
                <a:cubicBezTo>
                  <a:pt x="2067668" y="0"/>
                  <a:pt x="3043553" y="0"/>
                  <a:pt x="3834677" y="458329"/>
                </a:cubicBezTo>
                <a:cubicBezTo>
                  <a:pt x="4625800" y="916658"/>
                  <a:pt x="5111221" y="1763251"/>
                  <a:pt x="5107132" y="2677541"/>
                </a:cubicBezTo>
                <a:cubicBezTo>
                  <a:pt x="5111221" y="3591830"/>
                  <a:pt x="4625800" y="4438422"/>
                  <a:pt x="3834677" y="4896751"/>
                </a:cubicBezTo>
                <a:cubicBezTo>
                  <a:pt x="3043553" y="5355080"/>
                  <a:pt x="2067668" y="5355080"/>
                  <a:pt x="1276544" y="4896751"/>
                </a:cubicBezTo>
                <a:cubicBezTo>
                  <a:pt x="485421" y="4438422"/>
                  <a:pt x="0" y="3591830"/>
                  <a:pt x="4089" y="2677541"/>
                </a:cubicBezTo>
                <a:close/>
              </a:path>
            </a:pathLst>
          </a:custGeom>
          <a:solidFill>
            <a:schemeClr val="bg1"/>
          </a:solidFill>
          <a:ln w="12700">
            <a:solidFill>
              <a:srgbClr val="FF0000"/>
            </a:solidFill>
            <a:prstDash val="solid"/>
            <a:miter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67C6532F-182E-4EC1-BB61-4F912443F1FE}"/>
              </a:ext>
            </a:extLst>
          </p:cNvPr>
          <p:cNvSpPr txBox="1"/>
          <p:nvPr/>
        </p:nvSpPr>
        <p:spPr>
          <a:xfrm>
            <a:off x="4754880" y="1598145"/>
            <a:ext cx="2598420" cy="1573829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 rtlCol="0" anchor="ctr">
            <a:spAutoFit/>
          </a:bodyPr>
          <a:lstStyle/>
          <a:p>
            <a:pPr algn="ctr" latinLnBrk="1">
              <a:lnSpc>
                <a:spcPct val="116000"/>
              </a:lnSpc>
            </a:pPr>
            <a:r>
              <a:rPr lang="en-US" sz="9600" b="1" dirty="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1</a:t>
            </a: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B08EF9C0-700A-4318-A1B3-F3B1E9C61910}"/>
              </a:ext>
            </a:extLst>
          </p:cNvPr>
          <p:cNvSpPr txBox="1"/>
          <p:nvPr/>
        </p:nvSpPr>
        <p:spPr>
          <a:xfrm>
            <a:off x="4685665" y="3883133"/>
            <a:ext cx="2736215" cy="404278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 rtlCol="0" anchor="ctr">
            <a:spAutoFit/>
          </a:bodyPr>
          <a:lstStyle/>
          <a:p>
            <a:pPr algn="ctr" latinLnBrk="1">
              <a:lnSpc>
                <a:spcPct val="83000"/>
              </a:lnSpc>
            </a:pPr>
            <a:r>
              <a:rPr lang="zh-CN" altLang="en-US" sz="3165" b="1" dirty="0">
                <a:latin typeface="微软雅黑" panose="020B0503020204020204" charset="-122"/>
                <a:ea typeface="微软雅黑" panose="020B0503020204020204" charset="-122"/>
              </a:rPr>
              <a:t>项目简介</a:t>
            </a:r>
            <a:endParaRPr lang="en-US" sz="211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Freeform 4">
            <a:extLst>
              <a:ext uri="{FF2B5EF4-FFF2-40B4-BE49-F238E27FC236}">
                <a16:creationId xmlns:a16="http://schemas.microsoft.com/office/drawing/2014/main" id="{4A6E8A12-79B7-4EB0-B7D5-C75B5382F022}"/>
              </a:ext>
            </a:extLst>
          </p:cNvPr>
          <p:cNvSpPr/>
          <p:nvPr/>
        </p:nvSpPr>
        <p:spPr>
          <a:xfrm>
            <a:off x="5518150" y="3241675"/>
            <a:ext cx="1072515" cy="59055"/>
          </a:xfrm>
          <a:custGeom>
            <a:avLst/>
            <a:gdLst/>
            <a:ahLst/>
            <a:cxnLst/>
            <a:rect l="l" t="t" r="r" b="b"/>
            <a:pathLst>
              <a:path w="1016832" h="56111">
                <a:moveTo>
                  <a:pt x="0" y="21849"/>
                </a:moveTo>
                <a:cubicBezTo>
                  <a:pt x="0" y="9782"/>
                  <a:pt x="9782" y="0"/>
                  <a:pt x="21849" y="0"/>
                </a:cubicBezTo>
                <a:lnTo>
                  <a:pt x="994983" y="0"/>
                </a:lnTo>
                <a:lnTo>
                  <a:pt x="994983" y="0"/>
                </a:lnTo>
                <a:cubicBezTo>
                  <a:pt x="1000777" y="0"/>
                  <a:pt x="1006335" y="2302"/>
                  <a:pt x="1010432" y="6399"/>
                </a:cubicBezTo>
                <a:cubicBezTo>
                  <a:pt x="1014530" y="10497"/>
                  <a:pt x="1016832" y="16054"/>
                  <a:pt x="1016832" y="21849"/>
                </a:cubicBezTo>
                <a:lnTo>
                  <a:pt x="1016832" y="34262"/>
                </a:lnTo>
                <a:cubicBezTo>
                  <a:pt x="1016832" y="40057"/>
                  <a:pt x="1014530" y="45614"/>
                  <a:pt x="1010432" y="49712"/>
                </a:cubicBezTo>
                <a:cubicBezTo>
                  <a:pt x="1006335" y="53809"/>
                  <a:pt x="1000777" y="56111"/>
                  <a:pt x="994983" y="56111"/>
                </a:cubicBezTo>
                <a:lnTo>
                  <a:pt x="21849" y="56111"/>
                </a:lnTo>
                <a:cubicBezTo>
                  <a:pt x="16054" y="56111"/>
                  <a:pt x="10497" y="53809"/>
                  <a:pt x="6400" y="49711"/>
                </a:cubicBezTo>
                <a:cubicBezTo>
                  <a:pt x="2302" y="45614"/>
                  <a:pt x="0" y="40057"/>
                  <a:pt x="0" y="34262"/>
                </a:cubicBezTo>
                <a:lnTo>
                  <a:pt x="0" y="21849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  <a:effectLst/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</p:spTree>
    <p:extLst>
      <p:ext uri="{BB962C8B-B14F-4D97-AF65-F5344CB8AC3E}">
        <p14:creationId xmlns:p14="http://schemas.microsoft.com/office/powerpoint/2010/main" val="2323687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F08B995C-A52E-429B-9533-40B80B1CFEA2}"/>
              </a:ext>
            </a:extLst>
          </p:cNvPr>
          <p:cNvSpPr txBox="1"/>
          <p:nvPr/>
        </p:nvSpPr>
        <p:spPr>
          <a:xfrm>
            <a:off x="1140137" y="77542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项目</a:t>
            </a:r>
            <a:r>
              <a:rPr lang="zh-CN" altLang="en-US" sz="4400" dirty="0">
                <a:solidFill>
                  <a:prstClr val="blac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背景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2EF9630-1413-4AD1-A553-5A1D490CB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-145421"/>
            <a:ext cx="2879983" cy="121417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01443C2-989B-4C84-8190-4C8C741359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1" y="-27975"/>
            <a:ext cx="1044886" cy="980475"/>
          </a:xfrm>
          <a:prstGeom prst="rect">
            <a:avLst/>
          </a:prstGeom>
        </p:spPr>
      </p:pic>
      <p:cxnSp>
        <p:nvCxnSpPr>
          <p:cNvPr id="6" name="Straight Connector 20">
            <a:extLst>
              <a:ext uri="{FF2B5EF4-FFF2-40B4-BE49-F238E27FC236}">
                <a16:creationId xmlns:a16="http://schemas.microsoft.com/office/drawing/2014/main" id="{AEEB8815-0024-4F61-80A0-435C788B857A}"/>
              </a:ext>
            </a:extLst>
          </p:cNvPr>
          <p:cNvCxnSpPr>
            <a:cxnSpLocks/>
          </p:cNvCxnSpPr>
          <p:nvPr/>
        </p:nvCxnSpPr>
        <p:spPr>
          <a:xfrm>
            <a:off x="6096000" y="447"/>
            <a:ext cx="0" cy="6857107"/>
          </a:xfrm>
          <a:prstGeom prst="line">
            <a:avLst/>
          </a:prstGeom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D370044-CAD5-4BA2-B0CB-78832996249B}"/>
              </a:ext>
            </a:extLst>
          </p:cNvPr>
          <p:cNvSpPr/>
          <p:nvPr/>
        </p:nvSpPr>
        <p:spPr>
          <a:xfrm>
            <a:off x="5994705" y="-342409"/>
            <a:ext cx="202590" cy="7542818"/>
          </a:xfrm>
          <a:prstGeom prst="roundRect">
            <a:avLst>
              <a:gd name="adj" fmla="val 50000"/>
            </a:avLst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8" name="Rectangle: Rounded Corners 8">
            <a:extLst>
              <a:ext uri="{FF2B5EF4-FFF2-40B4-BE49-F238E27FC236}">
                <a16:creationId xmlns:a16="http://schemas.microsoft.com/office/drawing/2014/main" id="{71F77098-BC1A-41A3-A3D1-E5674D002EAD}"/>
              </a:ext>
            </a:extLst>
          </p:cNvPr>
          <p:cNvSpPr/>
          <p:nvPr/>
        </p:nvSpPr>
        <p:spPr>
          <a:xfrm>
            <a:off x="5994705" y="724281"/>
            <a:ext cx="202590" cy="54094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0" name="Rectangle: Rounded Corners 5">
            <a:extLst>
              <a:ext uri="{FF2B5EF4-FFF2-40B4-BE49-F238E27FC236}">
                <a16:creationId xmlns:a16="http://schemas.microsoft.com/office/drawing/2014/main" id="{02DD0252-C1D9-40E1-9586-980471BF65ED}"/>
              </a:ext>
            </a:extLst>
          </p:cNvPr>
          <p:cNvSpPr/>
          <p:nvPr/>
        </p:nvSpPr>
        <p:spPr>
          <a:xfrm>
            <a:off x="5994705" y="853077"/>
            <a:ext cx="202590" cy="5151846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2" name="Oval 9">
            <a:extLst>
              <a:ext uri="{FF2B5EF4-FFF2-40B4-BE49-F238E27FC236}">
                <a16:creationId xmlns:a16="http://schemas.microsoft.com/office/drawing/2014/main" id="{E11F512F-F80D-435E-8CA6-8AE544220B86}"/>
              </a:ext>
            </a:extLst>
          </p:cNvPr>
          <p:cNvSpPr/>
          <p:nvPr/>
        </p:nvSpPr>
        <p:spPr>
          <a:xfrm>
            <a:off x="5859522" y="1316942"/>
            <a:ext cx="472956" cy="4729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355600" dist="114300" dir="8100000" algn="tr" rotWithShape="0">
              <a:schemeClr val="accent1">
                <a:alpha val="3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/>
                </a:solidFill>
                <a:latin typeface="+mj-lt"/>
              </a:rPr>
              <a:t>01</a:t>
            </a:r>
          </a:p>
        </p:txBody>
      </p:sp>
      <p:sp>
        <p:nvSpPr>
          <p:cNvPr id="13" name="Oval 10">
            <a:extLst>
              <a:ext uri="{FF2B5EF4-FFF2-40B4-BE49-F238E27FC236}">
                <a16:creationId xmlns:a16="http://schemas.microsoft.com/office/drawing/2014/main" id="{8A8B887D-8EA4-4742-BF30-53C3BB4D5D79}"/>
              </a:ext>
            </a:extLst>
          </p:cNvPr>
          <p:cNvSpPr/>
          <p:nvPr/>
        </p:nvSpPr>
        <p:spPr>
          <a:xfrm>
            <a:off x="5677065" y="2384871"/>
            <a:ext cx="837871" cy="837871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355600" dist="114300" dir="8100000" algn="tr" rotWithShape="0">
              <a:schemeClr val="accent1">
                <a:alpha val="3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latin typeface="+mj-lt"/>
              </a:rPr>
              <a:t>02</a:t>
            </a:r>
          </a:p>
        </p:txBody>
      </p:sp>
      <p:sp>
        <p:nvSpPr>
          <p:cNvPr id="14" name="Oval 11">
            <a:extLst>
              <a:ext uri="{FF2B5EF4-FFF2-40B4-BE49-F238E27FC236}">
                <a16:creationId xmlns:a16="http://schemas.microsoft.com/office/drawing/2014/main" id="{FE0891F1-F42A-46C4-8697-41558C9108E0}"/>
              </a:ext>
            </a:extLst>
          </p:cNvPr>
          <p:cNvSpPr/>
          <p:nvPr/>
        </p:nvSpPr>
        <p:spPr>
          <a:xfrm>
            <a:off x="5835874" y="3794068"/>
            <a:ext cx="520252" cy="520252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355600" dist="114300" dir="8100000" algn="tr" rotWithShape="0">
              <a:schemeClr val="accent1">
                <a:alpha val="3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  <a:latin typeface="+mj-lt"/>
              </a:rPr>
              <a:t>03</a:t>
            </a:r>
          </a:p>
        </p:txBody>
      </p:sp>
      <p:sp>
        <p:nvSpPr>
          <p:cNvPr id="15" name="Oval 12">
            <a:extLst>
              <a:ext uri="{FF2B5EF4-FFF2-40B4-BE49-F238E27FC236}">
                <a16:creationId xmlns:a16="http://schemas.microsoft.com/office/drawing/2014/main" id="{1568E392-9E5F-41A9-9F25-6A85BE2A4FD1}"/>
              </a:ext>
            </a:extLst>
          </p:cNvPr>
          <p:cNvSpPr/>
          <p:nvPr/>
        </p:nvSpPr>
        <p:spPr>
          <a:xfrm>
            <a:off x="5749773" y="4958353"/>
            <a:ext cx="692455" cy="692455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355600" dist="114300" dir="8100000" algn="tr" rotWithShape="0">
              <a:schemeClr val="accent1">
                <a:alpha val="3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+mj-lt"/>
              </a:rPr>
              <a:t>04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545EB7F9-DFFB-476C-82A1-27FF7EB7E9A9}"/>
              </a:ext>
            </a:extLst>
          </p:cNvPr>
          <p:cNvSpPr txBox="1"/>
          <p:nvPr/>
        </p:nvSpPr>
        <p:spPr>
          <a:xfrm>
            <a:off x="1005840" y="1149704"/>
            <a:ext cx="45360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2000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网易云音乐是中国一家领先的在线音乐平台，拥有大量用户和海量的音乐资源。</a:t>
            </a:r>
            <a:endParaRPr lang="en-US" sz="2000" b="1" dirty="0">
              <a:latin typeface="+mj-lt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E276703C-DEA9-473F-863A-D07E8BCDB252}"/>
              </a:ext>
            </a:extLst>
          </p:cNvPr>
          <p:cNvSpPr txBox="1"/>
          <p:nvPr/>
        </p:nvSpPr>
        <p:spPr>
          <a:xfrm>
            <a:off x="6832576" y="2419136"/>
            <a:ext cx="49327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2000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为了更好地了解用户需求、优化平台运营，以及提供更好的音乐推荐和个性化服务</a:t>
            </a:r>
            <a:endParaRPr lang="en-US" sz="2000" b="1" dirty="0">
              <a:latin typeface="+mj-lt"/>
            </a:endParaRP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B6B20DDD-0925-4E70-B7E3-6E6990E1B1B2}"/>
              </a:ext>
            </a:extLst>
          </p:cNvPr>
          <p:cNvSpPr txBox="1"/>
          <p:nvPr/>
        </p:nvSpPr>
        <p:spPr>
          <a:xfrm>
            <a:off x="1005840" y="3588272"/>
            <a:ext cx="45360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2000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网易云音乐网站数据分析中提供按各自需求进行的音乐创作方向、流行趋势、用户行为等相关数据分析</a:t>
            </a:r>
            <a:endParaRPr lang="en-US" sz="2000" b="1" dirty="0">
              <a:latin typeface="+mj-lt"/>
            </a:endParaRP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04AA737F-E2E2-4D5E-BCC1-74A577C48C99}"/>
              </a:ext>
            </a:extLst>
          </p:cNvPr>
          <p:cNvSpPr txBox="1"/>
          <p:nvPr/>
        </p:nvSpPr>
        <p:spPr>
          <a:xfrm>
            <a:off x="6832576" y="4969737"/>
            <a:ext cx="49327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2000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指导音乐创作者如何更高效地推出歌曲</a:t>
            </a:r>
            <a:endParaRPr lang="en-US" altLang="zh-CN" sz="2000" dirty="0">
              <a:latin typeface="Arial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2000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协助网易云平台管理者管理平台</a:t>
            </a:r>
            <a:endParaRPr lang="en-US" altLang="zh-CN" sz="2000" dirty="0">
              <a:latin typeface="Arial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3686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16" grpId="0"/>
      <p:bldP spid="17" grpId="0"/>
      <p:bldP spid="18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B5D47992-A126-4CA5-A072-B16151457335}"/>
              </a:ext>
            </a:extLst>
          </p:cNvPr>
          <p:cNvCxnSpPr/>
          <p:nvPr/>
        </p:nvCxnSpPr>
        <p:spPr>
          <a:xfrm>
            <a:off x="319087" y="952500"/>
            <a:ext cx="11553825" cy="0"/>
          </a:xfrm>
          <a:prstGeom prst="line">
            <a:avLst/>
          </a:prstGeom>
          <a:ln w="31750">
            <a:solidFill>
              <a:srgbClr val="FF0000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F08B995C-A52E-429B-9533-40B80B1CFEA2}"/>
              </a:ext>
            </a:extLst>
          </p:cNvPr>
          <p:cNvSpPr txBox="1"/>
          <p:nvPr/>
        </p:nvSpPr>
        <p:spPr>
          <a:xfrm>
            <a:off x="1140137" y="77542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400" dirty="0">
                <a:solidFill>
                  <a:prstClr val="blac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数据规模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2EF9630-1413-4AD1-A553-5A1D490CB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-145421"/>
            <a:ext cx="2879983" cy="121417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01443C2-989B-4C84-8190-4C8C741359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1" y="-27975"/>
            <a:ext cx="1044886" cy="980475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13071D3B-BC84-4B13-8E03-0687DEB73C7A}"/>
              </a:ext>
            </a:extLst>
          </p:cNvPr>
          <p:cNvSpPr txBox="1"/>
          <p:nvPr/>
        </p:nvSpPr>
        <p:spPr>
          <a:xfrm>
            <a:off x="3267891" y="1514594"/>
            <a:ext cx="5656216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0"/>
              </a:spcAft>
            </a:pPr>
            <a:r>
              <a:rPr lang="zh-CN" altLang="en-US" sz="2000" b="1" dirty="0"/>
              <a:t>数据规模：</a:t>
            </a:r>
            <a:endParaRPr lang="en-US" altLang="zh-CN" sz="2000" b="1" dirty="0"/>
          </a:p>
          <a:p>
            <a:pPr>
              <a:spcBef>
                <a:spcPts val="1200"/>
              </a:spcBef>
              <a:spcAft>
                <a:spcPts val="0"/>
              </a:spcAft>
            </a:pPr>
            <a:r>
              <a:rPr lang="en-US" altLang="zh-CN" sz="2000" b="1" dirty="0"/>
              <a:t>	    </a:t>
            </a:r>
            <a:r>
              <a:rPr lang="zh-CN" altLang="en-US" sz="2000" dirty="0"/>
              <a:t>榜单：</a:t>
            </a:r>
            <a:r>
              <a:rPr lang="en-US" altLang="zh-CN" sz="2000" dirty="0"/>
              <a:t>41 (</a:t>
            </a:r>
            <a:r>
              <a:rPr lang="zh-CN" altLang="en-US" sz="2000" dirty="0"/>
              <a:t>实际使用</a:t>
            </a:r>
            <a:r>
              <a:rPr lang="en-US" altLang="zh-CN" sz="2000" dirty="0"/>
              <a:t>11</a:t>
            </a:r>
            <a:r>
              <a:rPr lang="zh-CN" altLang="en-US" sz="2000" dirty="0"/>
              <a:t>个）</a:t>
            </a:r>
            <a:endParaRPr lang="en-US" altLang="zh-CN" sz="2000" dirty="0"/>
          </a:p>
          <a:p>
            <a:pPr>
              <a:spcBef>
                <a:spcPts val="1200"/>
              </a:spcBef>
              <a:spcAft>
                <a:spcPts val="0"/>
              </a:spcAft>
            </a:pPr>
            <a:endParaRPr lang="zh-CN" altLang="en-US" sz="300" dirty="0"/>
          </a:p>
          <a:p>
            <a:pPr marL="914400" lvl="3" indent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altLang="en-US" sz="2000" dirty="0"/>
              <a:t>    歌手：</a:t>
            </a:r>
            <a:r>
              <a:rPr lang="en-US" altLang="zh-CN" sz="2000" dirty="0"/>
              <a:t>298 (</a:t>
            </a:r>
            <a:r>
              <a:rPr lang="zh-CN" altLang="en-US" sz="2000" dirty="0"/>
              <a:t>实际使用</a:t>
            </a:r>
            <a:r>
              <a:rPr lang="en-US" altLang="zh-CN" sz="2000" dirty="0"/>
              <a:t>96</a:t>
            </a:r>
            <a:r>
              <a:rPr lang="zh-CN" altLang="en-US" sz="2000" dirty="0"/>
              <a:t>位</a:t>
            </a:r>
            <a:r>
              <a:rPr lang="en-US" altLang="zh-CN" sz="2000" dirty="0"/>
              <a:t>)</a:t>
            </a:r>
          </a:p>
          <a:p>
            <a:pPr>
              <a:spcBef>
                <a:spcPts val="1200"/>
              </a:spcBef>
              <a:spcAft>
                <a:spcPts val="0"/>
              </a:spcAft>
            </a:pPr>
            <a:endParaRPr lang="zh-CN" altLang="en-US" sz="300" dirty="0"/>
          </a:p>
          <a:p>
            <a:pPr marL="914400" lvl="3" indent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altLang="en-US" sz="2000" dirty="0"/>
              <a:t>    用户：</a:t>
            </a:r>
            <a:r>
              <a:rPr lang="en-US" altLang="zh-CN" sz="2000" dirty="0"/>
              <a:t>2500+(</a:t>
            </a:r>
            <a:r>
              <a:rPr lang="zh-CN" altLang="en-US" sz="2000" dirty="0"/>
              <a:t>实际使用</a:t>
            </a:r>
            <a:r>
              <a:rPr lang="en-US" altLang="zh-CN" sz="2000" dirty="0"/>
              <a:t>1000+)</a:t>
            </a:r>
          </a:p>
          <a:p>
            <a:pPr marL="914400" lvl="3" indent="0">
              <a:spcBef>
                <a:spcPts val="1200"/>
              </a:spcBef>
              <a:spcAft>
                <a:spcPts val="0"/>
              </a:spcAft>
              <a:buNone/>
            </a:pPr>
            <a:endParaRPr lang="en-US" altLang="zh-CN" sz="300" dirty="0"/>
          </a:p>
          <a:p>
            <a:pPr marL="914400" lvl="3" indent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altLang="en-US" sz="2000" dirty="0"/>
              <a:t>    歌曲：</a:t>
            </a:r>
            <a:r>
              <a:rPr lang="en-US" altLang="zh-CN" sz="2000" dirty="0"/>
              <a:t>20000+(</a:t>
            </a:r>
            <a:r>
              <a:rPr lang="zh-CN" altLang="en-US" sz="2000" dirty="0"/>
              <a:t>实际使用</a:t>
            </a:r>
            <a:r>
              <a:rPr lang="en-US" altLang="zh-CN" sz="2000" dirty="0"/>
              <a:t>7000+)</a:t>
            </a:r>
          </a:p>
          <a:p>
            <a:pPr marL="914400" lvl="3" indent="0">
              <a:spcBef>
                <a:spcPts val="1200"/>
              </a:spcBef>
              <a:spcAft>
                <a:spcPts val="0"/>
              </a:spcAft>
              <a:buNone/>
            </a:pPr>
            <a:endParaRPr lang="en-US" altLang="zh-CN" sz="300" dirty="0"/>
          </a:p>
          <a:p>
            <a:pPr marL="914400" lvl="3" indent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altLang="en-US" sz="2000" dirty="0"/>
              <a:t>    评论：</a:t>
            </a:r>
            <a:r>
              <a:rPr lang="en-US" altLang="zh-CN" sz="2000" dirty="0"/>
              <a:t>800</a:t>
            </a:r>
            <a:r>
              <a:rPr lang="zh-CN" altLang="en-US" sz="2000" dirty="0"/>
              <a:t>万</a:t>
            </a:r>
            <a:r>
              <a:rPr lang="en-US" altLang="zh-CN" sz="2000" dirty="0"/>
              <a:t>+(</a:t>
            </a:r>
            <a:r>
              <a:rPr lang="zh-CN" altLang="en-US" sz="2000" dirty="0"/>
              <a:t>实际使用</a:t>
            </a:r>
            <a:r>
              <a:rPr lang="en-US" altLang="zh-CN" sz="2000" dirty="0"/>
              <a:t>400</a:t>
            </a:r>
            <a:r>
              <a:rPr lang="zh-CN" altLang="en-US" sz="2000" dirty="0"/>
              <a:t>万</a:t>
            </a:r>
            <a:r>
              <a:rPr lang="en-US" altLang="zh-CN" sz="2000" dirty="0"/>
              <a:t>+</a:t>
            </a:r>
            <a:r>
              <a:rPr lang="zh-CN" altLang="en-US" sz="2000" dirty="0"/>
              <a:t>）</a:t>
            </a:r>
            <a:endParaRPr lang="en-US" altLang="zh-CN" sz="2000" dirty="0"/>
          </a:p>
          <a:p>
            <a:pPr marL="914400" lvl="3" indent="0">
              <a:spcBef>
                <a:spcPts val="1200"/>
              </a:spcBef>
              <a:spcAft>
                <a:spcPts val="0"/>
              </a:spcAft>
              <a:buNone/>
            </a:pPr>
            <a:endParaRPr lang="en-US" altLang="zh-CN" sz="2000" dirty="0"/>
          </a:p>
          <a:p>
            <a:r>
              <a:rPr lang="zh-CN" altLang="en-US" sz="2000" dirty="0"/>
              <a:t>手工标注</a:t>
            </a:r>
            <a:r>
              <a:rPr lang="en-US" altLang="zh-CN" sz="2000" dirty="0"/>
              <a:t> </a:t>
            </a:r>
            <a:r>
              <a:rPr lang="zh-CN" altLang="en-US" sz="2000" dirty="0"/>
              <a:t>“网抑云”评论数据集</a:t>
            </a:r>
            <a:r>
              <a:rPr lang="en-US" altLang="zh-CN" sz="2000" dirty="0"/>
              <a:t>2500</a:t>
            </a:r>
            <a:r>
              <a:rPr lang="zh-CN" altLang="en-US" sz="2000" dirty="0"/>
              <a:t>条</a:t>
            </a:r>
            <a:endParaRPr lang="en-US" altLang="zh-CN" sz="2000" dirty="0"/>
          </a:p>
          <a:p>
            <a:r>
              <a:rPr lang="zh-CN" altLang="en-US" sz="2000" dirty="0"/>
              <a:t>总共爬取数据 </a:t>
            </a:r>
            <a:r>
              <a:rPr lang="en-US" altLang="zh-CN" sz="2000" dirty="0"/>
              <a:t>1.23GB</a:t>
            </a:r>
            <a:r>
              <a:rPr lang="zh-CN" altLang="en-US" sz="2000" dirty="0"/>
              <a:t>，压缩后为 </a:t>
            </a:r>
            <a:r>
              <a:rPr lang="en-US" altLang="zh-CN" sz="2000" dirty="0"/>
              <a:t>160MB+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162328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B5D47992-A126-4CA5-A072-B16151457335}"/>
              </a:ext>
            </a:extLst>
          </p:cNvPr>
          <p:cNvCxnSpPr/>
          <p:nvPr/>
        </p:nvCxnSpPr>
        <p:spPr>
          <a:xfrm>
            <a:off x="319087" y="952500"/>
            <a:ext cx="11553825" cy="0"/>
          </a:xfrm>
          <a:prstGeom prst="line">
            <a:avLst/>
          </a:prstGeom>
          <a:ln w="31750">
            <a:solidFill>
              <a:srgbClr val="FF0000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F08B995C-A52E-429B-9533-40B80B1CFEA2}"/>
              </a:ext>
            </a:extLst>
          </p:cNvPr>
          <p:cNvSpPr txBox="1"/>
          <p:nvPr/>
        </p:nvSpPr>
        <p:spPr>
          <a:xfrm>
            <a:off x="1140137" y="77542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人员分工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2EF9630-1413-4AD1-A553-5A1D490CB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-145421"/>
            <a:ext cx="2879983" cy="121417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01443C2-989B-4C84-8190-4C8C741359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1" y="-27975"/>
            <a:ext cx="1044886" cy="980475"/>
          </a:xfrm>
          <a:prstGeom prst="rect">
            <a:avLst/>
          </a:prstGeom>
        </p:spPr>
      </p:pic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92DAA4C9-1538-4793-9CB7-D41CD1A704AE}"/>
              </a:ext>
            </a:extLst>
          </p:cNvPr>
          <p:cNvCxnSpPr/>
          <p:nvPr/>
        </p:nvCxnSpPr>
        <p:spPr>
          <a:xfrm flipV="1">
            <a:off x="1463675" y="1990725"/>
            <a:ext cx="2348865" cy="6350"/>
          </a:xfrm>
          <a:prstGeom prst="line">
            <a:avLst/>
          </a:prstGeom>
          <a:ln w="19050">
            <a:solidFill>
              <a:srgbClr val="FF0000">
                <a:alpha val="3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CCBC3259-5C8A-4CD6-A00B-CDC84F8C7B82}"/>
              </a:ext>
            </a:extLst>
          </p:cNvPr>
          <p:cNvSpPr txBox="1"/>
          <p:nvPr/>
        </p:nvSpPr>
        <p:spPr>
          <a:xfrm>
            <a:off x="1439545" y="1534160"/>
            <a:ext cx="2373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陈鹏宇（项目经理）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DD449D61-9836-45FB-8097-91A9D718A96F}"/>
              </a:ext>
            </a:extLst>
          </p:cNvPr>
          <p:cNvSpPr txBox="1"/>
          <p:nvPr/>
        </p:nvSpPr>
        <p:spPr>
          <a:xfrm>
            <a:off x="1470025" y="2163445"/>
            <a:ext cx="23933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架构设计</a:t>
            </a:r>
            <a:endParaRPr lang="en-US" altLang="zh-CN" sz="1600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页面设计</a:t>
            </a:r>
          </a:p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文档编写</a:t>
            </a:r>
            <a:endParaRPr lang="en-US" altLang="zh-CN" sz="1600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数据库设计</a:t>
            </a:r>
            <a:endParaRPr lang="en-US" altLang="zh-CN" sz="1600" dirty="0"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8FB1CB51-58B1-4C6E-B63B-DDFE4DFEE2AC}"/>
              </a:ext>
            </a:extLst>
          </p:cNvPr>
          <p:cNvCxnSpPr/>
          <p:nvPr/>
        </p:nvCxnSpPr>
        <p:spPr>
          <a:xfrm flipV="1">
            <a:off x="4908550" y="1990725"/>
            <a:ext cx="2348865" cy="6350"/>
          </a:xfrm>
          <a:prstGeom prst="line">
            <a:avLst/>
          </a:prstGeom>
          <a:ln w="19050">
            <a:solidFill>
              <a:srgbClr val="FF0000">
                <a:alpha val="3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713342AE-E90F-491E-93C9-2837BF0142E3}"/>
              </a:ext>
            </a:extLst>
          </p:cNvPr>
          <p:cNvSpPr txBox="1"/>
          <p:nvPr/>
        </p:nvSpPr>
        <p:spPr>
          <a:xfrm>
            <a:off x="4884420" y="1534160"/>
            <a:ext cx="2373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徐小龙（后端工程师）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9421EB5E-992B-4135-8AAB-375785BAE6CB}"/>
              </a:ext>
            </a:extLst>
          </p:cNvPr>
          <p:cNvSpPr txBox="1"/>
          <p:nvPr/>
        </p:nvSpPr>
        <p:spPr>
          <a:xfrm>
            <a:off x="4914900" y="2163445"/>
            <a:ext cx="23933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数据爬取</a:t>
            </a:r>
            <a:endParaRPr lang="en-US" altLang="zh-CN" sz="1600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数据处理</a:t>
            </a:r>
            <a:endParaRPr lang="en-US" altLang="zh-CN" sz="1600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多进程开发</a:t>
            </a:r>
            <a:endParaRPr lang="en-US" altLang="zh-CN" sz="1600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推荐算法设计</a:t>
            </a: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A5F862D1-F77A-44E7-AF6D-A3398461BF8C}"/>
              </a:ext>
            </a:extLst>
          </p:cNvPr>
          <p:cNvCxnSpPr/>
          <p:nvPr/>
        </p:nvCxnSpPr>
        <p:spPr>
          <a:xfrm flipV="1">
            <a:off x="8353425" y="1990725"/>
            <a:ext cx="2348865" cy="6350"/>
          </a:xfrm>
          <a:prstGeom prst="line">
            <a:avLst/>
          </a:prstGeom>
          <a:ln w="19050">
            <a:solidFill>
              <a:srgbClr val="FF0000">
                <a:alpha val="3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DB38AE95-E704-4DDA-B081-167D1F707EBD}"/>
              </a:ext>
            </a:extLst>
          </p:cNvPr>
          <p:cNvSpPr txBox="1"/>
          <p:nvPr/>
        </p:nvSpPr>
        <p:spPr>
          <a:xfrm>
            <a:off x="8329295" y="1534160"/>
            <a:ext cx="2373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杨奎（后端工程师）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470CC0C-8425-4CC3-B7BD-5BE69F199CB0}"/>
              </a:ext>
            </a:extLst>
          </p:cNvPr>
          <p:cNvSpPr txBox="1"/>
          <p:nvPr/>
        </p:nvSpPr>
        <p:spPr>
          <a:xfrm>
            <a:off x="8359775" y="2163445"/>
            <a:ext cx="23933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数据爬取</a:t>
            </a:r>
            <a:endParaRPr lang="en-US" altLang="zh-CN" sz="1600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数据处理</a:t>
            </a:r>
            <a:endParaRPr lang="en-US" altLang="zh-CN" sz="1600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数据存取</a:t>
            </a:r>
            <a:endParaRPr lang="en-US" altLang="zh-CN" sz="1600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代码整合</a:t>
            </a: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E60BF090-E7FE-4616-97B9-1BB5E0ECE65A}"/>
              </a:ext>
            </a:extLst>
          </p:cNvPr>
          <p:cNvCxnSpPr/>
          <p:nvPr/>
        </p:nvCxnSpPr>
        <p:spPr>
          <a:xfrm flipV="1">
            <a:off x="1463675" y="4415155"/>
            <a:ext cx="2348865" cy="6350"/>
          </a:xfrm>
          <a:prstGeom prst="line">
            <a:avLst/>
          </a:prstGeom>
          <a:ln w="19050">
            <a:solidFill>
              <a:srgbClr val="FF0000">
                <a:alpha val="3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B61A0245-13B7-46AC-A2F5-CE09FBF91FF7}"/>
              </a:ext>
            </a:extLst>
          </p:cNvPr>
          <p:cNvSpPr txBox="1"/>
          <p:nvPr/>
        </p:nvSpPr>
        <p:spPr>
          <a:xfrm>
            <a:off x="1439545" y="3958590"/>
            <a:ext cx="2373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ym typeface="+mn-ea"/>
              </a:rPr>
              <a:t>付文韬</a:t>
            </a:r>
            <a:r>
              <a:rPr lang="zh-CN" altLang="en-US" dirty="0"/>
              <a:t>（后端工程师）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6E48DBE8-D546-4682-B44A-BAA4C0F1A1F7}"/>
              </a:ext>
            </a:extLst>
          </p:cNvPr>
          <p:cNvSpPr txBox="1"/>
          <p:nvPr/>
        </p:nvSpPr>
        <p:spPr>
          <a:xfrm>
            <a:off x="1470025" y="4587875"/>
            <a:ext cx="23933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数据爬取</a:t>
            </a:r>
            <a:endParaRPr lang="en-US" altLang="zh-CN" sz="1600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数据处理</a:t>
            </a:r>
            <a:endParaRPr lang="en-US" altLang="zh-CN" sz="1600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数据存取</a:t>
            </a:r>
            <a:endParaRPr lang="en-US" altLang="zh-CN" sz="1600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训练集标注</a:t>
            </a: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6836BD5F-9616-44F4-A819-BF8B1BF5CBFC}"/>
              </a:ext>
            </a:extLst>
          </p:cNvPr>
          <p:cNvCxnSpPr/>
          <p:nvPr/>
        </p:nvCxnSpPr>
        <p:spPr>
          <a:xfrm flipV="1">
            <a:off x="4882831" y="4364990"/>
            <a:ext cx="2348865" cy="6350"/>
          </a:xfrm>
          <a:prstGeom prst="line">
            <a:avLst/>
          </a:prstGeom>
          <a:ln w="19050">
            <a:solidFill>
              <a:srgbClr val="FF0000">
                <a:alpha val="3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A0C86A54-40B4-44C4-9C48-96AF3CAD858F}"/>
              </a:ext>
            </a:extLst>
          </p:cNvPr>
          <p:cNvSpPr txBox="1"/>
          <p:nvPr/>
        </p:nvSpPr>
        <p:spPr>
          <a:xfrm>
            <a:off x="4858701" y="3908425"/>
            <a:ext cx="2373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张一锋（后端工程师）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9EFE0094-384E-4CDB-A63A-3AB4996A8128}"/>
              </a:ext>
            </a:extLst>
          </p:cNvPr>
          <p:cNvSpPr txBox="1"/>
          <p:nvPr/>
        </p:nvSpPr>
        <p:spPr>
          <a:xfrm>
            <a:off x="4889181" y="4537710"/>
            <a:ext cx="23933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数据爬取</a:t>
            </a:r>
            <a:endParaRPr lang="en-US" altLang="zh-CN" sz="1600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数据处理</a:t>
            </a:r>
            <a:endParaRPr lang="en-US" altLang="zh-CN" sz="1600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数据存取</a:t>
            </a:r>
            <a:endParaRPr lang="en-US" altLang="zh-CN" sz="1600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训练集标注</a:t>
            </a: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A54E3B03-4A3C-4452-B605-92A81EE61D1A}"/>
              </a:ext>
            </a:extLst>
          </p:cNvPr>
          <p:cNvCxnSpPr/>
          <p:nvPr/>
        </p:nvCxnSpPr>
        <p:spPr>
          <a:xfrm flipV="1">
            <a:off x="8352790" y="4415155"/>
            <a:ext cx="2348865" cy="6350"/>
          </a:xfrm>
          <a:prstGeom prst="line">
            <a:avLst/>
          </a:prstGeom>
          <a:ln w="19050">
            <a:solidFill>
              <a:srgbClr val="FF0000">
                <a:alpha val="3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2F2AA886-D974-47BC-A9D2-4A07823B164B}"/>
              </a:ext>
            </a:extLst>
          </p:cNvPr>
          <p:cNvSpPr txBox="1"/>
          <p:nvPr/>
        </p:nvSpPr>
        <p:spPr>
          <a:xfrm>
            <a:off x="8328660" y="3958590"/>
            <a:ext cx="2373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ym typeface="+mn-ea"/>
              </a:rPr>
              <a:t>冯文康</a:t>
            </a:r>
            <a:r>
              <a:rPr lang="zh-CN" altLang="en-US" dirty="0"/>
              <a:t>（前端工程师）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E34A1222-2595-46BA-9313-55BBC6B285E4}"/>
              </a:ext>
            </a:extLst>
          </p:cNvPr>
          <p:cNvSpPr txBox="1"/>
          <p:nvPr/>
        </p:nvSpPr>
        <p:spPr>
          <a:xfrm>
            <a:off x="8359140" y="4587875"/>
            <a:ext cx="25965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页面设计</a:t>
            </a:r>
            <a:endParaRPr lang="en-US" altLang="zh-CN" sz="1600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看板实现</a:t>
            </a:r>
            <a:endParaRPr lang="en-US" altLang="zh-CN" sz="1600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页面优化</a:t>
            </a:r>
            <a:endParaRPr lang="en-US" altLang="zh-CN" sz="1600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1600" dirty="0">
                <a:latin typeface="黑体" panose="02010609060101010101" charset="-122"/>
                <a:ea typeface="黑体" panose="02010609060101010101" charset="-122"/>
              </a:rPr>
              <a:t>联动、跳转设计</a:t>
            </a: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A9DCC472-5CD1-4C0F-847A-B8D014852C5C}"/>
              </a:ext>
            </a:extLst>
          </p:cNvPr>
          <p:cNvSpPr/>
          <p:nvPr/>
        </p:nvSpPr>
        <p:spPr>
          <a:xfrm>
            <a:off x="1339850" y="1433195"/>
            <a:ext cx="2596515" cy="199834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6277E334-096F-49D6-A173-67D9904127C3}"/>
              </a:ext>
            </a:extLst>
          </p:cNvPr>
          <p:cNvSpPr/>
          <p:nvPr/>
        </p:nvSpPr>
        <p:spPr>
          <a:xfrm>
            <a:off x="4772660" y="1433195"/>
            <a:ext cx="2596515" cy="199834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616B8618-9626-41D6-B24D-FC9480B18B48}"/>
              </a:ext>
            </a:extLst>
          </p:cNvPr>
          <p:cNvSpPr/>
          <p:nvPr/>
        </p:nvSpPr>
        <p:spPr>
          <a:xfrm>
            <a:off x="8217535" y="1433195"/>
            <a:ext cx="2596515" cy="199834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8AC353B8-C0F6-4B9E-B207-21D4FBB2EFC5}"/>
              </a:ext>
            </a:extLst>
          </p:cNvPr>
          <p:cNvSpPr/>
          <p:nvPr/>
        </p:nvSpPr>
        <p:spPr>
          <a:xfrm>
            <a:off x="1339850" y="3851275"/>
            <a:ext cx="2596515" cy="199834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5ABCDCF9-1408-4691-B0DD-D1F098C1F643}"/>
              </a:ext>
            </a:extLst>
          </p:cNvPr>
          <p:cNvSpPr/>
          <p:nvPr/>
        </p:nvSpPr>
        <p:spPr>
          <a:xfrm>
            <a:off x="4772342" y="3851275"/>
            <a:ext cx="2596515" cy="199834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F8985098-C8E5-4E4B-BC94-2502BA8BC99E}"/>
              </a:ext>
            </a:extLst>
          </p:cNvPr>
          <p:cNvSpPr/>
          <p:nvPr/>
        </p:nvSpPr>
        <p:spPr>
          <a:xfrm>
            <a:off x="8217535" y="3851275"/>
            <a:ext cx="2596515" cy="199834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89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2EF9630-1413-4AD1-A553-5A1D490CB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-145421"/>
            <a:ext cx="2879983" cy="121417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01443C2-989B-4C84-8190-4C8C741359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1" y="-27975"/>
            <a:ext cx="1044886" cy="980475"/>
          </a:xfrm>
          <a:prstGeom prst="rect">
            <a:avLst/>
          </a:prstGeom>
        </p:spPr>
      </p:pic>
      <p:sp>
        <p:nvSpPr>
          <p:cNvPr id="7" name="Freeform 42">
            <a:extLst>
              <a:ext uri="{FF2B5EF4-FFF2-40B4-BE49-F238E27FC236}">
                <a16:creationId xmlns:a16="http://schemas.microsoft.com/office/drawing/2014/main" id="{63768FE8-E446-4B9F-BD1F-C779D3A015C4}"/>
              </a:ext>
            </a:extLst>
          </p:cNvPr>
          <p:cNvSpPr/>
          <p:nvPr/>
        </p:nvSpPr>
        <p:spPr>
          <a:xfrm>
            <a:off x="3270250" y="550545"/>
            <a:ext cx="5652135" cy="5756275"/>
          </a:xfrm>
          <a:custGeom>
            <a:avLst/>
            <a:gdLst/>
            <a:ahLst/>
            <a:cxnLst/>
            <a:rect l="l" t="t" r="r" b="b"/>
            <a:pathLst>
              <a:path w="5111221" h="5355080">
                <a:moveTo>
                  <a:pt x="4089" y="2677541"/>
                </a:moveTo>
                <a:cubicBezTo>
                  <a:pt x="0" y="1763251"/>
                  <a:pt x="485421" y="916658"/>
                  <a:pt x="1276544" y="458329"/>
                </a:cubicBezTo>
                <a:cubicBezTo>
                  <a:pt x="2067668" y="0"/>
                  <a:pt x="3043553" y="0"/>
                  <a:pt x="3834677" y="458329"/>
                </a:cubicBezTo>
                <a:cubicBezTo>
                  <a:pt x="4625800" y="916658"/>
                  <a:pt x="5111221" y="1763251"/>
                  <a:pt x="5107132" y="2677541"/>
                </a:cubicBezTo>
                <a:cubicBezTo>
                  <a:pt x="5111221" y="3591830"/>
                  <a:pt x="4625800" y="4438422"/>
                  <a:pt x="3834677" y="4896751"/>
                </a:cubicBezTo>
                <a:cubicBezTo>
                  <a:pt x="3043553" y="5355080"/>
                  <a:pt x="2067668" y="5355080"/>
                  <a:pt x="1276544" y="4896751"/>
                </a:cubicBezTo>
                <a:cubicBezTo>
                  <a:pt x="485421" y="4438422"/>
                  <a:pt x="0" y="3591830"/>
                  <a:pt x="4089" y="2677541"/>
                </a:cubicBezTo>
                <a:close/>
              </a:path>
            </a:pathLst>
          </a:custGeom>
          <a:solidFill>
            <a:schemeClr val="bg1"/>
          </a:solidFill>
          <a:ln w="12700">
            <a:solidFill>
              <a:srgbClr val="FF0000"/>
            </a:solidFill>
            <a:prstDash val="solid"/>
            <a:miter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67C6532F-182E-4EC1-BB61-4F912443F1FE}"/>
              </a:ext>
            </a:extLst>
          </p:cNvPr>
          <p:cNvSpPr txBox="1"/>
          <p:nvPr/>
        </p:nvSpPr>
        <p:spPr>
          <a:xfrm>
            <a:off x="4754880" y="1598145"/>
            <a:ext cx="2598420" cy="1573829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 rtlCol="0" anchor="ctr">
            <a:spAutoFit/>
          </a:bodyPr>
          <a:lstStyle/>
          <a:p>
            <a:pPr algn="ctr" latinLnBrk="1">
              <a:lnSpc>
                <a:spcPct val="116000"/>
              </a:lnSpc>
            </a:pPr>
            <a:r>
              <a:rPr lang="en-US" sz="9600" b="1" dirty="0"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rPr>
              <a:t>2</a:t>
            </a: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B08EF9C0-700A-4318-A1B3-F3B1E9C61910}"/>
              </a:ext>
            </a:extLst>
          </p:cNvPr>
          <p:cNvSpPr txBox="1"/>
          <p:nvPr/>
        </p:nvSpPr>
        <p:spPr>
          <a:xfrm>
            <a:off x="4685665" y="3883133"/>
            <a:ext cx="2736215" cy="404278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 rtlCol="0" anchor="ctr">
            <a:spAutoFit/>
          </a:bodyPr>
          <a:lstStyle/>
          <a:p>
            <a:pPr algn="ctr" latinLnBrk="1">
              <a:lnSpc>
                <a:spcPct val="83000"/>
              </a:lnSpc>
            </a:pPr>
            <a:r>
              <a:rPr lang="zh-CN" altLang="en-US" sz="3165" b="1" dirty="0">
                <a:latin typeface="微软雅黑" panose="020B0503020204020204" charset="-122"/>
                <a:ea typeface="微软雅黑" panose="020B0503020204020204" charset="-122"/>
              </a:rPr>
              <a:t>功能介绍</a:t>
            </a:r>
            <a:endParaRPr lang="en-US" sz="211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Freeform 4">
            <a:extLst>
              <a:ext uri="{FF2B5EF4-FFF2-40B4-BE49-F238E27FC236}">
                <a16:creationId xmlns:a16="http://schemas.microsoft.com/office/drawing/2014/main" id="{4A6E8A12-79B7-4EB0-B7D5-C75B5382F022}"/>
              </a:ext>
            </a:extLst>
          </p:cNvPr>
          <p:cNvSpPr/>
          <p:nvPr/>
        </p:nvSpPr>
        <p:spPr>
          <a:xfrm>
            <a:off x="5518150" y="3241675"/>
            <a:ext cx="1072515" cy="59055"/>
          </a:xfrm>
          <a:custGeom>
            <a:avLst/>
            <a:gdLst/>
            <a:ahLst/>
            <a:cxnLst/>
            <a:rect l="l" t="t" r="r" b="b"/>
            <a:pathLst>
              <a:path w="1016832" h="56111">
                <a:moveTo>
                  <a:pt x="0" y="21849"/>
                </a:moveTo>
                <a:cubicBezTo>
                  <a:pt x="0" y="9782"/>
                  <a:pt x="9782" y="0"/>
                  <a:pt x="21849" y="0"/>
                </a:cubicBezTo>
                <a:lnTo>
                  <a:pt x="994983" y="0"/>
                </a:lnTo>
                <a:lnTo>
                  <a:pt x="994983" y="0"/>
                </a:lnTo>
                <a:cubicBezTo>
                  <a:pt x="1000777" y="0"/>
                  <a:pt x="1006335" y="2302"/>
                  <a:pt x="1010432" y="6399"/>
                </a:cubicBezTo>
                <a:cubicBezTo>
                  <a:pt x="1014530" y="10497"/>
                  <a:pt x="1016832" y="16054"/>
                  <a:pt x="1016832" y="21849"/>
                </a:cubicBezTo>
                <a:lnTo>
                  <a:pt x="1016832" y="34262"/>
                </a:lnTo>
                <a:cubicBezTo>
                  <a:pt x="1016832" y="40057"/>
                  <a:pt x="1014530" y="45614"/>
                  <a:pt x="1010432" y="49712"/>
                </a:cubicBezTo>
                <a:cubicBezTo>
                  <a:pt x="1006335" y="53809"/>
                  <a:pt x="1000777" y="56111"/>
                  <a:pt x="994983" y="56111"/>
                </a:cubicBezTo>
                <a:lnTo>
                  <a:pt x="21849" y="56111"/>
                </a:lnTo>
                <a:cubicBezTo>
                  <a:pt x="16054" y="56111"/>
                  <a:pt x="10497" y="53809"/>
                  <a:pt x="6400" y="49711"/>
                </a:cubicBezTo>
                <a:cubicBezTo>
                  <a:pt x="2302" y="45614"/>
                  <a:pt x="0" y="40057"/>
                  <a:pt x="0" y="34262"/>
                </a:cubicBezTo>
                <a:lnTo>
                  <a:pt x="0" y="21849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  <a:effectLst/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</p:spTree>
    <p:extLst>
      <p:ext uri="{BB962C8B-B14F-4D97-AF65-F5344CB8AC3E}">
        <p14:creationId xmlns:p14="http://schemas.microsoft.com/office/powerpoint/2010/main" val="3123778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B5D47992-A126-4CA5-A072-B16151457335}"/>
              </a:ext>
            </a:extLst>
          </p:cNvPr>
          <p:cNvCxnSpPr/>
          <p:nvPr/>
        </p:nvCxnSpPr>
        <p:spPr>
          <a:xfrm>
            <a:off x="319087" y="952500"/>
            <a:ext cx="11553825" cy="0"/>
          </a:xfrm>
          <a:prstGeom prst="line">
            <a:avLst/>
          </a:prstGeom>
          <a:ln w="31750">
            <a:solidFill>
              <a:srgbClr val="FF0000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F08B995C-A52E-429B-9533-40B80B1CFEA2}"/>
              </a:ext>
            </a:extLst>
          </p:cNvPr>
          <p:cNvSpPr txBox="1"/>
          <p:nvPr/>
        </p:nvSpPr>
        <p:spPr>
          <a:xfrm>
            <a:off x="1140137" y="77542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功能介绍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2EF9630-1413-4AD1-A553-5A1D490CB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-145421"/>
            <a:ext cx="2879983" cy="121417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01443C2-989B-4C84-8190-4C8C741359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1" y="-27975"/>
            <a:ext cx="1044886" cy="9804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1F0DD83-9DA8-48B9-A5BD-343DB36366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6417" y="1497873"/>
            <a:ext cx="6179164" cy="463127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0465BCC-A65C-42DF-A8FC-B2A195ACE5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007" y="1392355"/>
            <a:ext cx="5927984" cy="430395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95FCD310-EE88-411F-83C7-41EDFB61B30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32007" y="2166672"/>
            <a:ext cx="6100097" cy="305556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109BF12-B7A3-43EB-BC90-257FF95C433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007" y="1812404"/>
            <a:ext cx="5927984" cy="3653241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231BC31B-EE3B-4E8C-8A88-866885EF364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007" y="1409973"/>
            <a:ext cx="5927983" cy="428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723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816</TotalTime>
  <Words>383</Words>
  <Application>Microsoft Office PowerPoint</Application>
  <PresentationFormat>宽屏</PresentationFormat>
  <Paragraphs>84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BACK TO SCHOOL PERSONAL USE</vt:lpstr>
      <vt:lpstr>Vineta BT</vt:lpstr>
      <vt:lpstr>等线</vt:lpstr>
      <vt:lpstr>等线 Light</vt:lpstr>
      <vt:lpstr>黑体</vt:lpstr>
      <vt:lpstr>宋体</vt:lpstr>
      <vt:lpstr>微软雅黑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叶 文伊</dc:creator>
  <cp:lastModifiedBy>小龙 徐</cp:lastModifiedBy>
  <cp:revision>59</cp:revision>
  <dcterms:created xsi:type="dcterms:W3CDTF">2022-09-15T07:33:16Z</dcterms:created>
  <dcterms:modified xsi:type="dcterms:W3CDTF">2023-07-15T06:27:44Z</dcterms:modified>
</cp:coreProperties>
</file>

<file path=docProps/thumbnail.jpeg>
</file>